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2" r:id="rId1"/>
  </p:sldMasterIdLst>
  <p:notesMasterIdLst>
    <p:notesMasterId r:id="rId20"/>
  </p:notesMasterIdLst>
  <p:handoutMasterIdLst>
    <p:handoutMasterId r:id="rId21"/>
  </p:handoutMasterIdLst>
  <p:sldIdLst>
    <p:sldId id="406" r:id="rId2"/>
    <p:sldId id="523" r:id="rId3"/>
    <p:sldId id="275" r:id="rId4"/>
    <p:sldId id="562" r:id="rId5"/>
    <p:sldId id="563" r:id="rId6"/>
    <p:sldId id="564" r:id="rId7"/>
    <p:sldId id="565" r:id="rId8"/>
    <p:sldId id="566" r:id="rId9"/>
    <p:sldId id="567" r:id="rId10"/>
    <p:sldId id="568" r:id="rId11"/>
    <p:sldId id="569" r:id="rId12"/>
    <p:sldId id="570" r:id="rId13"/>
    <p:sldId id="571" r:id="rId14"/>
    <p:sldId id="572" r:id="rId15"/>
    <p:sldId id="573" r:id="rId16"/>
    <p:sldId id="574" r:id="rId17"/>
    <p:sldId id="575" r:id="rId18"/>
    <p:sldId id="576" r:id="rId19"/>
  </p:sldIdLst>
  <p:sldSz cx="9144000" cy="6858000" type="screen4x3"/>
  <p:notesSz cx="7099300" cy="10234613"/>
  <p:defaultTextStyle>
    <a:defPPr>
      <a:defRPr lang="en-US"/>
    </a:defPPr>
    <a:lvl1pPr algn="ctr" rtl="0" eaLnBrk="0" fontAlgn="base" hangingPunct="0">
      <a:spcBef>
        <a:spcPct val="0"/>
      </a:spcBef>
      <a:spcAft>
        <a:spcPct val="0"/>
      </a:spcAft>
      <a:defRPr sz="2400" kern="1200">
        <a:solidFill>
          <a:schemeClr val="tx1"/>
        </a:solidFill>
        <a:latin typeface="Arial" panose="020B0604020202020204" pitchFamily="34" charset="0"/>
        <a:ea typeface="+mn-ea"/>
        <a:cs typeface="+mn-cs"/>
      </a:defRPr>
    </a:lvl1pPr>
    <a:lvl2pPr marL="457200" algn="ctr" rtl="0" eaLnBrk="0" fontAlgn="base" hangingPunct="0">
      <a:spcBef>
        <a:spcPct val="0"/>
      </a:spcBef>
      <a:spcAft>
        <a:spcPct val="0"/>
      </a:spcAft>
      <a:defRPr sz="2400" kern="1200">
        <a:solidFill>
          <a:schemeClr val="tx1"/>
        </a:solidFill>
        <a:latin typeface="Arial" panose="020B0604020202020204" pitchFamily="34" charset="0"/>
        <a:ea typeface="+mn-ea"/>
        <a:cs typeface="+mn-cs"/>
      </a:defRPr>
    </a:lvl2pPr>
    <a:lvl3pPr marL="914400" algn="ctr" rtl="0" eaLnBrk="0" fontAlgn="base" hangingPunct="0">
      <a:spcBef>
        <a:spcPct val="0"/>
      </a:spcBef>
      <a:spcAft>
        <a:spcPct val="0"/>
      </a:spcAft>
      <a:defRPr sz="2400" kern="1200">
        <a:solidFill>
          <a:schemeClr val="tx1"/>
        </a:solidFill>
        <a:latin typeface="Arial" panose="020B0604020202020204" pitchFamily="34" charset="0"/>
        <a:ea typeface="+mn-ea"/>
        <a:cs typeface="+mn-cs"/>
      </a:defRPr>
    </a:lvl3pPr>
    <a:lvl4pPr marL="1371600" algn="ctr" rtl="0" eaLnBrk="0" fontAlgn="base" hangingPunct="0">
      <a:spcBef>
        <a:spcPct val="0"/>
      </a:spcBef>
      <a:spcAft>
        <a:spcPct val="0"/>
      </a:spcAft>
      <a:defRPr sz="2400" kern="1200">
        <a:solidFill>
          <a:schemeClr val="tx1"/>
        </a:solidFill>
        <a:latin typeface="Arial" panose="020B0604020202020204" pitchFamily="34" charset="0"/>
        <a:ea typeface="+mn-ea"/>
        <a:cs typeface="+mn-cs"/>
      </a:defRPr>
    </a:lvl4pPr>
    <a:lvl5pPr marL="1828800" algn="ctr" rtl="0" eaLnBrk="0" fontAlgn="base" hangingPunct="0">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Default Section" id="{67DDA962-1216-4D6C-A592-0D981D922644}">
          <p14:sldIdLst>
            <p14:sldId id="406"/>
            <p14:sldId id="523"/>
            <p14:sldId id="275"/>
            <p14:sldId id="562"/>
            <p14:sldId id="563"/>
            <p14:sldId id="564"/>
            <p14:sldId id="565"/>
            <p14:sldId id="566"/>
            <p14:sldId id="567"/>
            <p14:sldId id="568"/>
            <p14:sldId id="569"/>
            <p14:sldId id="570"/>
            <p14:sldId id="571"/>
            <p14:sldId id="572"/>
            <p14:sldId id="573"/>
            <p14:sldId id="574"/>
            <p14:sldId id="575"/>
            <p14:sldId id="57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352">
          <p15:clr>
            <a:srgbClr val="A4A3A4"/>
          </p15:clr>
        </p15:guide>
        <p15:guide id="2" pos="294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CC33"/>
    <a:srgbClr val="000000"/>
    <a:srgbClr val="FFCCCC"/>
    <a:srgbClr val="66CCFF"/>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94576" autoAdjust="0"/>
  </p:normalViewPr>
  <p:slideViewPr>
    <p:cSldViewPr>
      <p:cViewPr varScale="1">
        <p:scale>
          <a:sx n="61" d="100"/>
          <a:sy n="61" d="100"/>
        </p:scale>
        <p:origin x="1440" y="60"/>
      </p:cViewPr>
      <p:guideLst>
        <p:guide orient="horz" pos="2160"/>
        <p:guide pos="2880"/>
      </p:guideLst>
    </p:cSldViewPr>
  </p:slideViewPr>
  <p:outlineViewPr>
    <p:cViewPr>
      <p:scale>
        <a:sx n="75" d="100"/>
        <a:sy n="75"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Lst>
  </p:outlineViewPr>
  <p:notesTextViewPr>
    <p:cViewPr>
      <p:scale>
        <a:sx n="100" d="100"/>
        <a:sy n="100" d="100"/>
      </p:scale>
      <p:origin x="0" y="0"/>
    </p:cViewPr>
  </p:notesTextViewPr>
  <p:sorterViewPr>
    <p:cViewPr>
      <p:scale>
        <a:sx n="66" d="100"/>
        <a:sy n="66" d="100"/>
      </p:scale>
      <p:origin x="0" y="16446"/>
    </p:cViewPr>
  </p:sorterViewPr>
  <p:notesViewPr>
    <p:cSldViewPr>
      <p:cViewPr>
        <p:scale>
          <a:sx n="100" d="100"/>
          <a:sy n="100" d="100"/>
        </p:scale>
        <p:origin x="-756" y="-72"/>
      </p:cViewPr>
      <p:guideLst>
        <p:guide orient="horz" pos="2352"/>
        <p:guide pos="294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_rels/viewProps.xml.rels><?xml version="1.0" encoding="UTF-8" standalone="yes"?>
<Relationships xmlns="http://schemas.openxmlformats.org/package/2006/relationships"><Relationship Id="rId8" Type="http://schemas.openxmlformats.org/officeDocument/2006/relationships/slide" Target="slides/slide10.xml"/><Relationship Id="rId13" Type="http://schemas.openxmlformats.org/officeDocument/2006/relationships/slide" Target="slides/slide15.xml"/><Relationship Id="rId3" Type="http://schemas.openxmlformats.org/officeDocument/2006/relationships/slide" Target="slides/slide5.xml"/><Relationship Id="rId7" Type="http://schemas.openxmlformats.org/officeDocument/2006/relationships/slide" Target="slides/slide9.xml"/><Relationship Id="rId12" Type="http://schemas.openxmlformats.org/officeDocument/2006/relationships/slide" Target="slides/slide14.xml"/><Relationship Id="rId2" Type="http://schemas.openxmlformats.org/officeDocument/2006/relationships/slide" Target="slides/slide4.xml"/><Relationship Id="rId16" Type="http://schemas.openxmlformats.org/officeDocument/2006/relationships/slide" Target="slides/slide18.xml"/><Relationship Id="rId1" Type="http://schemas.openxmlformats.org/officeDocument/2006/relationships/slide" Target="slides/slide3.xml"/><Relationship Id="rId6" Type="http://schemas.openxmlformats.org/officeDocument/2006/relationships/slide" Target="slides/slide8.xml"/><Relationship Id="rId11" Type="http://schemas.openxmlformats.org/officeDocument/2006/relationships/slide" Target="slides/slide13.xml"/><Relationship Id="rId5" Type="http://schemas.openxmlformats.org/officeDocument/2006/relationships/slide" Target="slides/slide7.xml"/><Relationship Id="rId15" Type="http://schemas.openxmlformats.org/officeDocument/2006/relationships/slide" Target="slides/slide17.xml"/><Relationship Id="rId10" Type="http://schemas.openxmlformats.org/officeDocument/2006/relationships/slide" Target="slides/slide12.xml"/><Relationship Id="rId4" Type="http://schemas.openxmlformats.org/officeDocument/2006/relationships/slide" Target="slides/slide6.xml"/><Relationship Id="rId9" Type="http://schemas.openxmlformats.org/officeDocument/2006/relationships/slide" Target="slides/slide11.xml"/><Relationship Id="rId14" Type="http://schemas.openxmlformats.org/officeDocument/2006/relationships/slide" Target="slides/slide1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9CC6812F-DB1C-4437-839E-46A116E5E8A0}"/>
              </a:ext>
            </a:extLst>
          </p:cNvPr>
          <p:cNvSpPr>
            <a:spLocks noGrp="1" noChangeArrowheads="1"/>
          </p:cNvSpPr>
          <p:nvPr>
            <p:ph type="hdr" sz="quarter"/>
          </p:nvPr>
        </p:nvSpPr>
        <p:spPr bwMode="auto">
          <a:xfrm>
            <a:off x="-28575" y="-30163"/>
            <a:ext cx="3111500" cy="581026"/>
          </a:xfrm>
          <a:prstGeom prst="rect">
            <a:avLst/>
          </a:prstGeom>
          <a:noFill/>
          <a:ln w="9525">
            <a:noFill/>
            <a:miter lim="800000"/>
            <a:headEnd/>
            <a:tailEnd/>
          </a:ln>
          <a:effectLst/>
        </p:spPr>
        <p:txBody>
          <a:bodyPr vert="horz" wrap="square" lIns="20216" tIns="0" rIns="20216" bIns="0" numCol="1" anchor="t" anchorCtr="0" compatLnSpc="1">
            <a:prstTxWarp prst="textNoShape">
              <a:avLst/>
            </a:prstTxWarp>
          </a:bodyPr>
          <a:lstStyle>
            <a:lvl1pPr algn="l" defTabSz="963613">
              <a:defRPr sz="1100" i="1" smtClean="0">
                <a:latin typeface="Times New Roman" pitchFamily="18" charset="0"/>
              </a:defRPr>
            </a:lvl1pPr>
          </a:lstStyle>
          <a:p>
            <a:pPr>
              <a:defRPr/>
            </a:pPr>
            <a:endParaRPr lang="en-US" altLang="es-ES_tradnl"/>
          </a:p>
        </p:txBody>
      </p:sp>
      <p:sp>
        <p:nvSpPr>
          <p:cNvPr id="4099" name="Rectangle 3">
            <a:extLst>
              <a:ext uri="{FF2B5EF4-FFF2-40B4-BE49-F238E27FC236}">
                <a16:creationId xmlns:a16="http://schemas.microsoft.com/office/drawing/2014/main" id="{0E0547D8-E077-446E-8EC2-3DA3B226DB51}"/>
              </a:ext>
            </a:extLst>
          </p:cNvPr>
          <p:cNvSpPr>
            <a:spLocks noGrp="1" noChangeArrowheads="1"/>
          </p:cNvSpPr>
          <p:nvPr>
            <p:ph type="dt" sz="quarter" idx="1"/>
          </p:nvPr>
        </p:nvSpPr>
        <p:spPr bwMode="auto">
          <a:xfrm>
            <a:off x="4016375" y="-30163"/>
            <a:ext cx="3111500" cy="581026"/>
          </a:xfrm>
          <a:prstGeom prst="rect">
            <a:avLst/>
          </a:prstGeom>
          <a:noFill/>
          <a:ln w="9525">
            <a:noFill/>
            <a:miter lim="800000"/>
            <a:headEnd/>
            <a:tailEnd/>
          </a:ln>
          <a:effectLst/>
        </p:spPr>
        <p:txBody>
          <a:bodyPr vert="horz" wrap="square" lIns="20216" tIns="0" rIns="20216" bIns="0" numCol="1" anchor="t" anchorCtr="0" compatLnSpc="1">
            <a:prstTxWarp prst="textNoShape">
              <a:avLst/>
            </a:prstTxWarp>
          </a:bodyPr>
          <a:lstStyle>
            <a:lvl1pPr algn="r" defTabSz="963613">
              <a:defRPr sz="1100" i="1" smtClean="0">
                <a:latin typeface="Times New Roman" pitchFamily="18" charset="0"/>
              </a:defRPr>
            </a:lvl1pPr>
          </a:lstStyle>
          <a:p>
            <a:pPr>
              <a:defRPr/>
            </a:pPr>
            <a:endParaRPr lang="en-US" altLang="es-ES_tradnl"/>
          </a:p>
        </p:txBody>
      </p:sp>
      <p:sp>
        <p:nvSpPr>
          <p:cNvPr id="4100" name="Rectangle 4">
            <a:extLst>
              <a:ext uri="{FF2B5EF4-FFF2-40B4-BE49-F238E27FC236}">
                <a16:creationId xmlns:a16="http://schemas.microsoft.com/office/drawing/2014/main" id="{EC8DA6D2-753B-4BC2-9412-7C98A88448A3}"/>
              </a:ext>
            </a:extLst>
          </p:cNvPr>
          <p:cNvSpPr>
            <a:spLocks noGrp="1" noChangeArrowheads="1"/>
          </p:cNvSpPr>
          <p:nvPr>
            <p:ph type="ftr" sz="quarter" idx="2"/>
          </p:nvPr>
        </p:nvSpPr>
        <p:spPr bwMode="auto">
          <a:xfrm>
            <a:off x="-28575" y="9682163"/>
            <a:ext cx="3111500" cy="579437"/>
          </a:xfrm>
          <a:prstGeom prst="rect">
            <a:avLst/>
          </a:prstGeom>
          <a:noFill/>
          <a:ln w="9525">
            <a:noFill/>
            <a:miter lim="800000"/>
            <a:headEnd/>
            <a:tailEnd/>
          </a:ln>
          <a:effectLst/>
        </p:spPr>
        <p:txBody>
          <a:bodyPr vert="horz" wrap="square" lIns="20216" tIns="0" rIns="20216" bIns="0" numCol="1" anchor="b" anchorCtr="0" compatLnSpc="1">
            <a:prstTxWarp prst="textNoShape">
              <a:avLst/>
            </a:prstTxWarp>
          </a:bodyPr>
          <a:lstStyle>
            <a:lvl1pPr algn="l" defTabSz="963613">
              <a:defRPr sz="1100" i="1" smtClean="0">
                <a:latin typeface="Times New Roman" pitchFamily="18" charset="0"/>
              </a:defRPr>
            </a:lvl1pPr>
          </a:lstStyle>
          <a:p>
            <a:pPr>
              <a:defRPr/>
            </a:pPr>
            <a:endParaRPr lang="en-US" altLang="es-ES_tradnl"/>
          </a:p>
        </p:txBody>
      </p:sp>
      <p:sp>
        <p:nvSpPr>
          <p:cNvPr id="4101" name="Rectangle 5">
            <a:extLst>
              <a:ext uri="{FF2B5EF4-FFF2-40B4-BE49-F238E27FC236}">
                <a16:creationId xmlns:a16="http://schemas.microsoft.com/office/drawing/2014/main" id="{0577DF8C-9697-4A42-AE28-33F4BF07219D}"/>
              </a:ext>
            </a:extLst>
          </p:cNvPr>
          <p:cNvSpPr>
            <a:spLocks noGrp="1" noChangeArrowheads="1"/>
          </p:cNvSpPr>
          <p:nvPr>
            <p:ph type="sldNum" sz="quarter" idx="3"/>
          </p:nvPr>
        </p:nvSpPr>
        <p:spPr bwMode="auto">
          <a:xfrm>
            <a:off x="4016375" y="9682163"/>
            <a:ext cx="3111500" cy="579437"/>
          </a:xfrm>
          <a:prstGeom prst="rect">
            <a:avLst/>
          </a:prstGeom>
          <a:noFill/>
          <a:ln w="9525">
            <a:noFill/>
            <a:miter lim="800000"/>
            <a:headEnd/>
            <a:tailEnd/>
          </a:ln>
          <a:effectLst/>
        </p:spPr>
        <p:txBody>
          <a:bodyPr vert="horz" wrap="square" lIns="20216" tIns="0" rIns="20216" bIns="0" numCol="1" anchor="b" anchorCtr="0" compatLnSpc="1">
            <a:prstTxWarp prst="textNoShape">
              <a:avLst/>
            </a:prstTxWarp>
          </a:bodyPr>
          <a:lstStyle>
            <a:lvl1pPr algn="r" defTabSz="963613">
              <a:defRPr sz="1100" i="1">
                <a:latin typeface="Times New Roman" panose="02020603050405020304" pitchFamily="18" charset="0"/>
              </a:defRPr>
            </a:lvl1pPr>
          </a:lstStyle>
          <a:p>
            <a:fld id="{3776041B-FA59-4E27-A1FE-D26B999BF335}" type="slidenum">
              <a:rPr lang="en-US" altLang="es-ES_tradnl"/>
              <a:pPr/>
              <a:t>‹Nº›</a:t>
            </a:fld>
            <a:endParaRPr lang="en-US" altLang="es-ES_tradnl"/>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38318D28-D963-43A6-BAB6-3AB55D5D753D}"/>
              </a:ext>
            </a:extLst>
          </p:cNvPr>
          <p:cNvSpPr>
            <a:spLocks noGrp="1" noChangeArrowheads="1"/>
          </p:cNvSpPr>
          <p:nvPr>
            <p:ph type="hdr" sz="quarter"/>
          </p:nvPr>
        </p:nvSpPr>
        <p:spPr bwMode="auto">
          <a:xfrm>
            <a:off x="-1588" y="-1588"/>
            <a:ext cx="3078163" cy="511176"/>
          </a:xfrm>
          <a:prstGeom prst="rect">
            <a:avLst/>
          </a:prstGeom>
          <a:noFill/>
          <a:ln w="9525">
            <a:noFill/>
            <a:miter lim="800000"/>
            <a:headEnd/>
            <a:tailEnd/>
          </a:ln>
          <a:effectLst/>
        </p:spPr>
        <p:txBody>
          <a:bodyPr vert="horz" wrap="square" lIns="20216" tIns="0" rIns="20216" bIns="0" numCol="1" anchor="t" anchorCtr="0" compatLnSpc="1">
            <a:prstTxWarp prst="textNoShape">
              <a:avLst/>
            </a:prstTxWarp>
          </a:bodyPr>
          <a:lstStyle>
            <a:lvl1pPr algn="l" defTabSz="990600">
              <a:defRPr sz="1100" i="1" smtClean="0">
                <a:latin typeface="Times New Roman" pitchFamily="18" charset="0"/>
              </a:defRPr>
            </a:lvl1pPr>
          </a:lstStyle>
          <a:p>
            <a:pPr>
              <a:defRPr/>
            </a:pPr>
            <a:endParaRPr lang="en-US" altLang="es-ES_tradnl"/>
          </a:p>
        </p:txBody>
      </p:sp>
      <p:sp>
        <p:nvSpPr>
          <p:cNvPr id="2051" name="Rectangle 3">
            <a:extLst>
              <a:ext uri="{FF2B5EF4-FFF2-40B4-BE49-F238E27FC236}">
                <a16:creationId xmlns:a16="http://schemas.microsoft.com/office/drawing/2014/main" id="{0A4B8514-FA60-467F-B31D-1505881B4A9A}"/>
              </a:ext>
            </a:extLst>
          </p:cNvPr>
          <p:cNvSpPr>
            <a:spLocks noGrp="1" noChangeArrowheads="1"/>
          </p:cNvSpPr>
          <p:nvPr>
            <p:ph type="dt" idx="1"/>
          </p:nvPr>
        </p:nvSpPr>
        <p:spPr bwMode="auto">
          <a:xfrm>
            <a:off x="4022725" y="-1588"/>
            <a:ext cx="3078163" cy="511176"/>
          </a:xfrm>
          <a:prstGeom prst="rect">
            <a:avLst/>
          </a:prstGeom>
          <a:noFill/>
          <a:ln w="9525">
            <a:noFill/>
            <a:miter lim="800000"/>
            <a:headEnd/>
            <a:tailEnd/>
          </a:ln>
          <a:effectLst/>
        </p:spPr>
        <p:txBody>
          <a:bodyPr vert="horz" wrap="square" lIns="20216" tIns="0" rIns="20216" bIns="0" numCol="1" anchor="t" anchorCtr="0" compatLnSpc="1">
            <a:prstTxWarp prst="textNoShape">
              <a:avLst/>
            </a:prstTxWarp>
          </a:bodyPr>
          <a:lstStyle>
            <a:lvl1pPr algn="r" defTabSz="990600">
              <a:defRPr sz="1100" i="1" smtClean="0">
                <a:latin typeface="Times New Roman" pitchFamily="18" charset="0"/>
              </a:defRPr>
            </a:lvl1pPr>
          </a:lstStyle>
          <a:p>
            <a:pPr>
              <a:defRPr/>
            </a:pPr>
            <a:endParaRPr lang="en-US" altLang="es-ES_tradnl"/>
          </a:p>
        </p:txBody>
      </p:sp>
      <p:sp>
        <p:nvSpPr>
          <p:cNvPr id="133124" name="Rectangle 4">
            <a:extLst>
              <a:ext uri="{FF2B5EF4-FFF2-40B4-BE49-F238E27FC236}">
                <a16:creationId xmlns:a16="http://schemas.microsoft.com/office/drawing/2014/main" id="{BE868471-6C1A-4919-AC02-2F30E944F8A6}"/>
              </a:ext>
            </a:extLst>
          </p:cNvPr>
          <p:cNvSpPr>
            <a:spLocks noGrp="1" noRot="1" noChangeAspect="1" noChangeArrowheads="1" noTextEdit="1"/>
          </p:cNvSpPr>
          <p:nvPr>
            <p:ph type="sldImg" idx="2"/>
          </p:nvPr>
        </p:nvSpPr>
        <p:spPr bwMode="auto">
          <a:xfrm>
            <a:off x="1000125" y="774700"/>
            <a:ext cx="5099050" cy="38227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a:extLst>
              <a:ext uri="{FF2B5EF4-FFF2-40B4-BE49-F238E27FC236}">
                <a16:creationId xmlns:a16="http://schemas.microsoft.com/office/drawing/2014/main" id="{BC0F63EC-0393-4E31-AD25-1D8155079C9A}"/>
              </a:ext>
            </a:extLst>
          </p:cNvPr>
          <p:cNvSpPr>
            <a:spLocks noGrp="1" noChangeArrowheads="1"/>
          </p:cNvSpPr>
          <p:nvPr>
            <p:ph type="body" sz="quarter" idx="3"/>
          </p:nvPr>
        </p:nvSpPr>
        <p:spPr bwMode="auto">
          <a:xfrm>
            <a:off x="946150" y="4860925"/>
            <a:ext cx="5207000" cy="4606925"/>
          </a:xfrm>
          <a:prstGeom prst="rect">
            <a:avLst/>
          </a:prstGeom>
          <a:noFill/>
          <a:ln w="9525">
            <a:noFill/>
            <a:miter lim="800000"/>
            <a:headEnd/>
            <a:tailEnd/>
          </a:ln>
          <a:effectLst/>
        </p:spPr>
        <p:txBody>
          <a:bodyPr vert="horz" wrap="square" lIns="99394" tIns="48856" rIns="99394" bIns="48856" numCol="1" anchor="t" anchorCtr="0" compatLnSpc="1">
            <a:prstTxWarp prst="textNoShape">
              <a:avLst/>
            </a:prstTxWarp>
          </a:bodyPr>
          <a:lstStyle/>
          <a:p>
            <a:pPr lvl="0"/>
            <a:r>
              <a:rPr lang="en-US" altLang="es-ES_tradnl" noProof="0"/>
              <a:t>Click to edit Master text styles</a:t>
            </a:r>
          </a:p>
          <a:p>
            <a:pPr lvl="1"/>
            <a:r>
              <a:rPr lang="en-US" altLang="es-ES_tradnl" noProof="0"/>
              <a:t>Second level</a:t>
            </a:r>
          </a:p>
          <a:p>
            <a:pPr lvl="2"/>
            <a:r>
              <a:rPr lang="en-US" altLang="es-ES_tradnl" noProof="0"/>
              <a:t>Third level</a:t>
            </a:r>
          </a:p>
          <a:p>
            <a:pPr lvl="3"/>
            <a:r>
              <a:rPr lang="en-US" altLang="es-ES_tradnl" noProof="0"/>
              <a:t>Fourth level</a:t>
            </a:r>
          </a:p>
          <a:p>
            <a:pPr lvl="4"/>
            <a:r>
              <a:rPr lang="en-US" altLang="es-ES_tradnl" noProof="0"/>
              <a:t>Fifth level</a:t>
            </a:r>
          </a:p>
        </p:txBody>
      </p:sp>
      <p:sp>
        <p:nvSpPr>
          <p:cNvPr id="2054" name="Rectangle 6">
            <a:extLst>
              <a:ext uri="{FF2B5EF4-FFF2-40B4-BE49-F238E27FC236}">
                <a16:creationId xmlns:a16="http://schemas.microsoft.com/office/drawing/2014/main" id="{2B7F5839-9FBC-4906-ACDA-F4B466895C3A}"/>
              </a:ext>
            </a:extLst>
          </p:cNvPr>
          <p:cNvSpPr>
            <a:spLocks noGrp="1" noChangeArrowheads="1"/>
          </p:cNvSpPr>
          <p:nvPr>
            <p:ph type="ftr" sz="quarter" idx="4"/>
          </p:nvPr>
        </p:nvSpPr>
        <p:spPr bwMode="auto">
          <a:xfrm>
            <a:off x="-1588" y="9723438"/>
            <a:ext cx="3078163" cy="511175"/>
          </a:xfrm>
          <a:prstGeom prst="rect">
            <a:avLst/>
          </a:prstGeom>
          <a:noFill/>
          <a:ln w="9525">
            <a:noFill/>
            <a:miter lim="800000"/>
            <a:headEnd/>
            <a:tailEnd/>
          </a:ln>
          <a:effectLst/>
        </p:spPr>
        <p:txBody>
          <a:bodyPr vert="horz" wrap="square" lIns="20216" tIns="0" rIns="20216" bIns="0" numCol="1" anchor="b" anchorCtr="0" compatLnSpc="1">
            <a:prstTxWarp prst="textNoShape">
              <a:avLst/>
            </a:prstTxWarp>
          </a:bodyPr>
          <a:lstStyle>
            <a:lvl1pPr algn="l" defTabSz="990600">
              <a:defRPr sz="1100" i="1" smtClean="0">
                <a:latin typeface="Times New Roman" pitchFamily="18" charset="0"/>
              </a:defRPr>
            </a:lvl1pPr>
          </a:lstStyle>
          <a:p>
            <a:pPr>
              <a:defRPr/>
            </a:pPr>
            <a:endParaRPr lang="en-US" altLang="es-ES_tradnl"/>
          </a:p>
        </p:txBody>
      </p:sp>
      <p:sp>
        <p:nvSpPr>
          <p:cNvPr id="2055" name="Rectangle 7">
            <a:extLst>
              <a:ext uri="{FF2B5EF4-FFF2-40B4-BE49-F238E27FC236}">
                <a16:creationId xmlns:a16="http://schemas.microsoft.com/office/drawing/2014/main" id="{481579F7-972F-43E5-84B4-A6439B34CCC8}"/>
              </a:ext>
            </a:extLst>
          </p:cNvPr>
          <p:cNvSpPr>
            <a:spLocks noGrp="1" noChangeArrowheads="1"/>
          </p:cNvSpPr>
          <p:nvPr>
            <p:ph type="sldNum" sz="quarter" idx="5"/>
          </p:nvPr>
        </p:nvSpPr>
        <p:spPr bwMode="auto">
          <a:xfrm>
            <a:off x="4022725" y="9723438"/>
            <a:ext cx="3078163" cy="511175"/>
          </a:xfrm>
          <a:prstGeom prst="rect">
            <a:avLst/>
          </a:prstGeom>
          <a:noFill/>
          <a:ln w="9525">
            <a:noFill/>
            <a:miter lim="800000"/>
            <a:headEnd/>
            <a:tailEnd/>
          </a:ln>
          <a:effectLst/>
        </p:spPr>
        <p:txBody>
          <a:bodyPr vert="horz" wrap="square" lIns="20216" tIns="0" rIns="20216" bIns="0" numCol="1" anchor="b" anchorCtr="0" compatLnSpc="1">
            <a:prstTxWarp prst="textNoShape">
              <a:avLst/>
            </a:prstTxWarp>
          </a:bodyPr>
          <a:lstStyle>
            <a:lvl1pPr algn="r" defTabSz="990600">
              <a:defRPr sz="1100" i="1">
                <a:latin typeface="Times New Roman" panose="02020603050405020304" pitchFamily="18" charset="0"/>
              </a:defRPr>
            </a:lvl1pPr>
          </a:lstStyle>
          <a:p>
            <a:fld id="{D66DE5E7-1BF9-4AF5-856C-5F21D581EB09}" type="slidenum">
              <a:rPr lang="en-US" altLang="es-ES_tradnl"/>
              <a:pPr/>
              <a:t>‹Nº›</a:t>
            </a:fld>
            <a:endParaRPr lang="en-US" altLang="es-ES_tradnl"/>
          </a:p>
        </p:txBody>
      </p:sp>
    </p:spTree>
  </p:cSld>
  <p:clrMap bg1="lt1" tx1="dk1" bg2="lt2" tx2="dk2" accent1="accent1" accent2="accent2" accent3="accent3" accent4="accent4" accent5="accent5" accent6="accent6" hlink="hlink" folHlink="folHlink"/>
  <p:notesStyle>
    <a:lvl1pPr algn="l" defTabSz="933450"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61963" algn="l" defTabSz="933450"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23925" algn="l" defTabSz="933450"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87475" algn="l" defTabSz="933450"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49438" algn="l" defTabSz="933450"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4" name="Rectangle 7">
            <a:extLst>
              <a:ext uri="{FF2B5EF4-FFF2-40B4-BE49-F238E27FC236}">
                <a16:creationId xmlns:a16="http://schemas.microsoft.com/office/drawing/2014/main" id="{468204CA-54D3-487E-8712-B02839C97B8D}"/>
              </a:ext>
            </a:extLst>
          </p:cNvPr>
          <p:cNvSpPr>
            <a:spLocks noChangeArrowheads="1"/>
          </p:cNvSpPr>
          <p:nvPr/>
        </p:nvSpPr>
        <p:spPr bwMode="auto">
          <a:xfrm>
            <a:off x="582613" y="1341438"/>
            <a:ext cx="7978775" cy="77787"/>
          </a:xfrm>
          <a:prstGeom prst="rect">
            <a:avLst/>
          </a:prstGeom>
          <a:solidFill>
            <a:schemeClr val="hlink"/>
          </a:solidFill>
          <a:ln w="9525">
            <a:noFill/>
            <a:miter lim="800000"/>
            <a:headEnd/>
            <a:tailEnd/>
          </a:ln>
          <a:effectLst/>
        </p:spPr>
        <p:txBody>
          <a:bodyPr wrap="none" anchor="ctr"/>
          <a:lstStyle/>
          <a:p>
            <a:pPr>
              <a:defRPr/>
            </a:pPr>
            <a:endParaRPr lang="es-ES">
              <a:latin typeface="Arial" charset="0"/>
            </a:endParaRPr>
          </a:p>
        </p:txBody>
      </p:sp>
      <p:sp>
        <p:nvSpPr>
          <p:cNvPr id="5" name="Rectangle 8">
            <a:extLst>
              <a:ext uri="{FF2B5EF4-FFF2-40B4-BE49-F238E27FC236}">
                <a16:creationId xmlns:a16="http://schemas.microsoft.com/office/drawing/2014/main" id="{AF21D7A4-7F62-479A-A743-7FCE6DE9FD59}"/>
              </a:ext>
            </a:extLst>
          </p:cNvPr>
          <p:cNvSpPr>
            <a:spLocks noChangeArrowheads="1"/>
          </p:cNvSpPr>
          <p:nvPr/>
        </p:nvSpPr>
        <p:spPr bwMode="auto">
          <a:xfrm>
            <a:off x="582613" y="1341438"/>
            <a:ext cx="7978775" cy="77787"/>
          </a:xfrm>
          <a:prstGeom prst="rect">
            <a:avLst/>
          </a:prstGeom>
          <a:solidFill>
            <a:schemeClr val="hlink"/>
          </a:solidFill>
          <a:ln w="9525">
            <a:noFill/>
            <a:miter lim="800000"/>
            <a:headEnd/>
            <a:tailEnd/>
          </a:ln>
          <a:effectLst/>
        </p:spPr>
        <p:txBody>
          <a:bodyPr wrap="none" anchor="ctr"/>
          <a:lstStyle/>
          <a:p>
            <a:pPr>
              <a:defRPr/>
            </a:pPr>
            <a:endParaRPr lang="es-ES">
              <a:latin typeface="Arial" charset="0"/>
            </a:endParaRPr>
          </a:p>
        </p:txBody>
      </p:sp>
      <p:sp>
        <p:nvSpPr>
          <p:cNvPr id="377861" name="Rectangle 5"/>
          <p:cNvSpPr>
            <a:spLocks noGrp="1" noChangeArrowheads="1"/>
          </p:cNvSpPr>
          <p:nvPr>
            <p:ph type="ctrTitle"/>
          </p:nvPr>
        </p:nvSpPr>
        <p:spPr>
          <a:xfrm>
            <a:off x="917575" y="260350"/>
            <a:ext cx="7380288" cy="1012825"/>
          </a:xfrm>
        </p:spPr>
        <p:txBody>
          <a:bodyPr/>
          <a:lstStyle>
            <a:lvl1pPr>
              <a:defRPr/>
            </a:lvl1pPr>
          </a:lstStyle>
          <a:p>
            <a:r>
              <a:rPr lang="es-ES"/>
              <a:t>Haga clic para modificar el estilo de título del patrón</a:t>
            </a:r>
          </a:p>
        </p:txBody>
      </p:sp>
      <p:sp>
        <p:nvSpPr>
          <p:cNvPr id="377862" name="Rectangle 6"/>
          <p:cNvSpPr>
            <a:spLocks noGrp="1" noChangeArrowheads="1"/>
          </p:cNvSpPr>
          <p:nvPr>
            <p:ph type="subTitle" idx="1"/>
          </p:nvPr>
        </p:nvSpPr>
        <p:spPr>
          <a:xfrm>
            <a:off x="1336675" y="1557338"/>
            <a:ext cx="6662738" cy="4130675"/>
          </a:xfrm>
        </p:spPr>
        <p:txBody>
          <a:bodyPr/>
          <a:lstStyle>
            <a:lvl1pPr marL="0" indent="0" algn="ctr">
              <a:buFont typeface="Wingdings" pitchFamily="2" charset="2"/>
              <a:buNone/>
              <a:defRPr sz="2800"/>
            </a:lvl1pPr>
          </a:lstStyle>
          <a:p>
            <a:r>
              <a:rPr lang="es-ES"/>
              <a:t>Haga clic para modificar el estilo de subtítulo del patrón</a:t>
            </a:r>
          </a:p>
        </p:txBody>
      </p:sp>
      <p:sp>
        <p:nvSpPr>
          <p:cNvPr id="6" name="Rectangle 2">
            <a:extLst>
              <a:ext uri="{FF2B5EF4-FFF2-40B4-BE49-F238E27FC236}">
                <a16:creationId xmlns:a16="http://schemas.microsoft.com/office/drawing/2014/main" id="{B926E8E4-8BA1-4634-ACC2-4D3737FCC9F7}"/>
              </a:ext>
            </a:extLst>
          </p:cNvPr>
          <p:cNvSpPr>
            <a:spLocks noGrp="1" noChangeArrowheads="1"/>
          </p:cNvSpPr>
          <p:nvPr>
            <p:ph type="dt" sz="half" idx="10"/>
          </p:nvPr>
        </p:nvSpPr>
        <p:spPr>
          <a:xfrm>
            <a:off x="1387475" y="6357938"/>
            <a:ext cx="1905000" cy="457200"/>
          </a:xfrm>
        </p:spPr>
        <p:txBody>
          <a:bodyPr/>
          <a:lstStyle>
            <a:lvl1pPr>
              <a:defRPr smtClean="0"/>
            </a:lvl1pPr>
          </a:lstStyle>
          <a:p>
            <a:pPr>
              <a:defRPr/>
            </a:pPr>
            <a:endParaRPr lang="es-ES"/>
          </a:p>
        </p:txBody>
      </p:sp>
      <p:sp>
        <p:nvSpPr>
          <p:cNvPr id="7" name="Rectangle 3">
            <a:extLst>
              <a:ext uri="{FF2B5EF4-FFF2-40B4-BE49-F238E27FC236}">
                <a16:creationId xmlns:a16="http://schemas.microsoft.com/office/drawing/2014/main" id="{C94E5BEA-864C-4085-BD22-547065A3B864}"/>
              </a:ext>
            </a:extLst>
          </p:cNvPr>
          <p:cNvSpPr>
            <a:spLocks noGrp="1" noChangeArrowheads="1"/>
          </p:cNvSpPr>
          <p:nvPr>
            <p:ph type="ftr" sz="quarter" idx="11"/>
          </p:nvPr>
        </p:nvSpPr>
        <p:spPr>
          <a:xfrm>
            <a:off x="3722688" y="6357938"/>
            <a:ext cx="2271712" cy="457200"/>
          </a:xfrm>
        </p:spPr>
        <p:txBody>
          <a:bodyPr/>
          <a:lstStyle>
            <a:lvl1pPr>
              <a:defRPr smtClean="0"/>
            </a:lvl1pPr>
          </a:lstStyle>
          <a:p>
            <a:pPr>
              <a:defRPr/>
            </a:pPr>
            <a:r>
              <a:rPr lang="es-ES"/>
              <a:t>Lenguaje SQL</a:t>
            </a:r>
          </a:p>
        </p:txBody>
      </p:sp>
      <p:sp>
        <p:nvSpPr>
          <p:cNvPr id="8" name="Rectangle 4">
            <a:extLst>
              <a:ext uri="{FF2B5EF4-FFF2-40B4-BE49-F238E27FC236}">
                <a16:creationId xmlns:a16="http://schemas.microsoft.com/office/drawing/2014/main" id="{C600E653-AA07-4105-8001-FC8F7F056C45}"/>
              </a:ext>
            </a:extLst>
          </p:cNvPr>
          <p:cNvSpPr>
            <a:spLocks noGrp="1" noChangeArrowheads="1"/>
          </p:cNvSpPr>
          <p:nvPr>
            <p:ph type="sldNum" sz="quarter" idx="12"/>
          </p:nvPr>
        </p:nvSpPr>
        <p:spPr>
          <a:xfrm>
            <a:off x="6464300" y="6361113"/>
            <a:ext cx="1906588" cy="457200"/>
          </a:xfrm>
        </p:spPr>
        <p:txBody>
          <a:bodyPr/>
          <a:lstStyle>
            <a:lvl1pPr>
              <a:defRPr/>
            </a:lvl1pPr>
          </a:lstStyle>
          <a:p>
            <a:fld id="{E4235E33-5871-41F7-8FA7-3F30E31ED0F2}" type="slidenum">
              <a:rPr lang="es-ES" altLang="es-ES"/>
              <a:pPr/>
              <a:t>‹Nº›</a:t>
            </a:fld>
            <a:endParaRPr lang="es-ES" altLang="es-ES"/>
          </a:p>
        </p:txBody>
      </p:sp>
    </p:spTree>
    <p:extLst>
      <p:ext uri="{BB962C8B-B14F-4D97-AF65-F5344CB8AC3E}">
        <p14:creationId xmlns:p14="http://schemas.microsoft.com/office/powerpoint/2010/main" val="3674949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Rectangle 4">
            <a:extLst>
              <a:ext uri="{FF2B5EF4-FFF2-40B4-BE49-F238E27FC236}">
                <a16:creationId xmlns:a16="http://schemas.microsoft.com/office/drawing/2014/main" id="{98CD5933-E52C-4EC7-9A65-0136652BDAF6}"/>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228FBAE8-FD83-4926-9524-EC41A8EDB411}"/>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6" name="Rectangle 6">
            <a:extLst>
              <a:ext uri="{FF2B5EF4-FFF2-40B4-BE49-F238E27FC236}">
                <a16:creationId xmlns:a16="http://schemas.microsoft.com/office/drawing/2014/main" id="{E13CAC02-B4BA-499A-A6D5-35AE5B82D7F5}"/>
              </a:ext>
            </a:extLst>
          </p:cNvPr>
          <p:cNvSpPr>
            <a:spLocks noGrp="1" noChangeArrowheads="1"/>
          </p:cNvSpPr>
          <p:nvPr>
            <p:ph type="sldNum" sz="quarter" idx="12"/>
          </p:nvPr>
        </p:nvSpPr>
        <p:spPr>
          <a:ln/>
        </p:spPr>
        <p:txBody>
          <a:bodyPr/>
          <a:lstStyle>
            <a:lvl1pPr>
              <a:defRPr/>
            </a:lvl1pPr>
          </a:lstStyle>
          <a:p>
            <a:fld id="{97E27425-FB78-4014-812D-765750E8953B}" type="slidenum">
              <a:rPr lang="es-ES" altLang="es-ES"/>
              <a:pPr/>
              <a:t>‹Nº›</a:t>
            </a:fld>
            <a:endParaRPr lang="es-ES" altLang="es-ES"/>
          </a:p>
        </p:txBody>
      </p:sp>
    </p:spTree>
    <p:extLst>
      <p:ext uri="{BB962C8B-B14F-4D97-AF65-F5344CB8AC3E}">
        <p14:creationId xmlns:p14="http://schemas.microsoft.com/office/powerpoint/2010/main" val="639045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530975" y="125413"/>
            <a:ext cx="1989138" cy="5970587"/>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561975" y="125413"/>
            <a:ext cx="5816600" cy="5970587"/>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Rectangle 4">
            <a:extLst>
              <a:ext uri="{FF2B5EF4-FFF2-40B4-BE49-F238E27FC236}">
                <a16:creationId xmlns:a16="http://schemas.microsoft.com/office/drawing/2014/main" id="{FA77F86B-6C4C-48A9-BD51-F69C936CAF13}"/>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A1C683BC-A565-41B1-A20A-22993204E8F1}"/>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6" name="Rectangle 6">
            <a:extLst>
              <a:ext uri="{FF2B5EF4-FFF2-40B4-BE49-F238E27FC236}">
                <a16:creationId xmlns:a16="http://schemas.microsoft.com/office/drawing/2014/main" id="{0B451CD1-6529-4723-B551-C63BF766973A}"/>
              </a:ext>
            </a:extLst>
          </p:cNvPr>
          <p:cNvSpPr>
            <a:spLocks noGrp="1" noChangeArrowheads="1"/>
          </p:cNvSpPr>
          <p:nvPr>
            <p:ph type="sldNum" sz="quarter" idx="12"/>
          </p:nvPr>
        </p:nvSpPr>
        <p:spPr>
          <a:ln/>
        </p:spPr>
        <p:txBody>
          <a:bodyPr/>
          <a:lstStyle>
            <a:lvl1pPr>
              <a:defRPr/>
            </a:lvl1pPr>
          </a:lstStyle>
          <a:p>
            <a:fld id="{5B1CF22F-9119-4DD2-BC87-2CA3670F05EE}" type="slidenum">
              <a:rPr lang="es-ES" altLang="es-ES"/>
              <a:pPr/>
              <a:t>‹Nº›</a:t>
            </a:fld>
            <a:endParaRPr lang="es-ES" altLang="es-ES"/>
          </a:p>
        </p:txBody>
      </p:sp>
    </p:spTree>
    <p:extLst>
      <p:ext uri="{BB962C8B-B14F-4D97-AF65-F5344CB8AC3E}">
        <p14:creationId xmlns:p14="http://schemas.microsoft.com/office/powerpoint/2010/main" val="1489021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Rectangle 4">
            <a:extLst>
              <a:ext uri="{FF2B5EF4-FFF2-40B4-BE49-F238E27FC236}">
                <a16:creationId xmlns:a16="http://schemas.microsoft.com/office/drawing/2014/main" id="{5EC27666-97AB-4A1E-BDE8-4EE43FA16574}"/>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240258CD-D14A-4BD3-9E10-54CC28B4F461}"/>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6" name="Rectangle 6">
            <a:extLst>
              <a:ext uri="{FF2B5EF4-FFF2-40B4-BE49-F238E27FC236}">
                <a16:creationId xmlns:a16="http://schemas.microsoft.com/office/drawing/2014/main" id="{EFAED31F-CF7D-4F39-B4D4-318A8CE5B7BC}"/>
              </a:ext>
            </a:extLst>
          </p:cNvPr>
          <p:cNvSpPr>
            <a:spLocks noGrp="1" noChangeArrowheads="1"/>
          </p:cNvSpPr>
          <p:nvPr>
            <p:ph type="sldNum" sz="quarter" idx="12"/>
          </p:nvPr>
        </p:nvSpPr>
        <p:spPr>
          <a:ln/>
        </p:spPr>
        <p:txBody>
          <a:bodyPr/>
          <a:lstStyle>
            <a:lvl1pPr>
              <a:defRPr/>
            </a:lvl1pPr>
          </a:lstStyle>
          <a:p>
            <a:fld id="{93BD1152-8A20-49BA-A16E-56849879102F}" type="slidenum">
              <a:rPr lang="es-ES" altLang="es-ES"/>
              <a:pPr/>
              <a:t>‹Nº›</a:t>
            </a:fld>
            <a:endParaRPr lang="es-ES" altLang="es-ES"/>
          </a:p>
        </p:txBody>
      </p:sp>
    </p:spTree>
    <p:extLst>
      <p:ext uri="{BB962C8B-B14F-4D97-AF65-F5344CB8AC3E}">
        <p14:creationId xmlns:p14="http://schemas.microsoft.com/office/powerpoint/2010/main" val="2089420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
        <p:nvSpPr>
          <p:cNvPr id="4" name="Rectangle 4">
            <a:extLst>
              <a:ext uri="{FF2B5EF4-FFF2-40B4-BE49-F238E27FC236}">
                <a16:creationId xmlns:a16="http://schemas.microsoft.com/office/drawing/2014/main" id="{15740C7E-43EB-494E-B10A-D9F5FE5249EF}"/>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A6F2B243-1608-45CC-A2C5-32E49C38CD67}"/>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6" name="Rectangle 6">
            <a:extLst>
              <a:ext uri="{FF2B5EF4-FFF2-40B4-BE49-F238E27FC236}">
                <a16:creationId xmlns:a16="http://schemas.microsoft.com/office/drawing/2014/main" id="{6F7D9A84-7ED1-45B8-ABE3-48D0990DBC44}"/>
              </a:ext>
            </a:extLst>
          </p:cNvPr>
          <p:cNvSpPr>
            <a:spLocks noGrp="1" noChangeArrowheads="1"/>
          </p:cNvSpPr>
          <p:nvPr>
            <p:ph type="sldNum" sz="quarter" idx="12"/>
          </p:nvPr>
        </p:nvSpPr>
        <p:spPr>
          <a:ln/>
        </p:spPr>
        <p:txBody>
          <a:bodyPr/>
          <a:lstStyle>
            <a:lvl1pPr>
              <a:defRPr/>
            </a:lvl1pPr>
          </a:lstStyle>
          <a:p>
            <a:fld id="{61374747-2061-4606-811E-26600BC47EAA}" type="slidenum">
              <a:rPr lang="es-ES" altLang="es-ES"/>
              <a:pPr/>
              <a:t>‹Nº›</a:t>
            </a:fld>
            <a:endParaRPr lang="es-ES" altLang="es-ES"/>
          </a:p>
        </p:txBody>
      </p:sp>
    </p:spTree>
    <p:extLst>
      <p:ext uri="{BB962C8B-B14F-4D97-AF65-F5344CB8AC3E}">
        <p14:creationId xmlns:p14="http://schemas.microsoft.com/office/powerpoint/2010/main" val="3005976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sz="half" idx="1"/>
          </p:nvPr>
        </p:nvSpPr>
        <p:spPr>
          <a:xfrm>
            <a:off x="561975" y="1196975"/>
            <a:ext cx="3902075" cy="4899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contenido"/>
          <p:cNvSpPr>
            <a:spLocks noGrp="1"/>
          </p:cNvSpPr>
          <p:nvPr>
            <p:ph sz="half" idx="2"/>
          </p:nvPr>
        </p:nvSpPr>
        <p:spPr>
          <a:xfrm>
            <a:off x="4616450" y="1196975"/>
            <a:ext cx="3903663" cy="4899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Rectangle 4">
            <a:extLst>
              <a:ext uri="{FF2B5EF4-FFF2-40B4-BE49-F238E27FC236}">
                <a16:creationId xmlns:a16="http://schemas.microsoft.com/office/drawing/2014/main" id="{461AC689-66C8-4E58-B5C8-B8E17CE27CEC}"/>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23FB4184-C402-4DD6-99AE-D1E19E6185B0}"/>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7" name="Rectangle 6">
            <a:extLst>
              <a:ext uri="{FF2B5EF4-FFF2-40B4-BE49-F238E27FC236}">
                <a16:creationId xmlns:a16="http://schemas.microsoft.com/office/drawing/2014/main" id="{0C20B516-1702-43BA-8D85-AB82B2F02796}"/>
              </a:ext>
            </a:extLst>
          </p:cNvPr>
          <p:cNvSpPr>
            <a:spLocks noGrp="1" noChangeArrowheads="1"/>
          </p:cNvSpPr>
          <p:nvPr>
            <p:ph type="sldNum" sz="quarter" idx="12"/>
          </p:nvPr>
        </p:nvSpPr>
        <p:spPr>
          <a:ln/>
        </p:spPr>
        <p:txBody>
          <a:bodyPr/>
          <a:lstStyle>
            <a:lvl1pPr>
              <a:defRPr/>
            </a:lvl1pPr>
          </a:lstStyle>
          <a:p>
            <a:fld id="{DC9E6A95-FC3A-4D14-B99C-88C97C0B20E9}" type="slidenum">
              <a:rPr lang="es-ES" altLang="es-ES"/>
              <a:pPr/>
              <a:t>‹Nº›</a:t>
            </a:fld>
            <a:endParaRPr lang="es-ES" altLang="es-ES"/>
          </a:p>
        </p:txBody>
      </p:sp>
    </p:spTree>
    <p:extLst>
      <p:ext uri="{BB962C8B-B14F-4D97-AF65-F5344CB8AC3E}">
        <p14:creationId xmlns:p14="http://schemas.microsoft.com/office/powerpoint/2010/main" val="511040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p:spPr>
        <p:txBody>
          <a:bodyPr/>
          <a:lstStyle>
            <a:lvl1pPr>
              <a:defRPr/>
            </a:lvl1pPr>
          </a:lstStyle>
          <a:p>
            <a:r>
              <a:rPr lang="es-ES"/>
              <a:t>Haga clic para modificar el estilo de título del patrón</a:t>
            </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Rectangle 4">
            <a:extLst>
              <a:ext uri="{FF2B5EF4-FFF2-40B4-BE49-F238E27FC236}">
                <a16:creationId xmlns:a16="http://schemas.microsoft.com/office/drawing/2014/main" id="{C2AF4590-EC6A-4B1A-BB2E-4BC195859768}"/>
              </a:ext>
            </a:extLst>
          </p:cNvPr>
          <p:cNvSpPr>
            <a:spLocks noGrp="1" noChangeArrowheads="1"/>
          </p:cNvSpPr>
          <p:nvPr>
            <p:ph type="dt" sz="half" idx="10"/>
          </p:nvPr>
        </p:nvSpPr>
        <p:spPr>
          <a:ln/>
        </p:spPr>
        <p:txBody>
          <a:bodyPr/>
          <a:lstStyle>
            <a:lvl1pPr>
              <a:defRPr/>
            </a:lvl1pPr>
          </a:lstStyle>
          <a:p>
            <a:pPr>
              <a:defRPr/>
            </a:pPr>
            <a:endParaRPr lang="es-ES"/>
          </a:p>
        </p:txBody>
      </p:sp>
      <p:sp>
        <p:nvSpPr>
          <p:cNvPr id="8" name="Rectangle 5">
            <a:extLst>
              <a:ext uri="{FF2B5EF4-FFF2-40B4-BE49-F238E27FC236}">
                <a16:creationId xmlns:a16="http://schemas.microsoft.com/office/drawing/2014/main" id="{37426D65-3AB4-4BF7-B268-44905EDEA6CE}"/>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9" name="Rectangle 6">
            <a:extLst>
              <a:ext uri="{FF2B5EF4-FFF2-40B4-BE49-F238E27FC236}">
                <a16:creationId xmlns:a16="http://schemas.microsoft.com/office/drawing/2014/main" id="{E5F35C92-2C17-4727-9017-2F274E673911}"/>
              </a:ext>
            </a:extLst>
          </p:cNvPr>
          <p:cNvSpPr>
            <a:spLocks noGrp="1" noChangeArrowheads="1"/>
          </p:cNvSpPr>
          <p:nvPr>
            <p:ph type="sldNum" sz="quarter" idx="12"/>
          </p:nvPr>
        </p:nvSpPr>
        <p:spPr>
          <a:ln/>
        </p:spPr>
        <p:txBody>
          <a:bodyPr/>
          <a:lstStyle>
            <a:lvl1pPr>
              <a:defRPr/>
            </a:lvl1pPr>
          </a:lstStyle>
          <a:p>
            <a:fld id="{24068BC4-AC38-43E7-847D-18BFE0D763B5}" type="slidenum">
              <a:rPr lang="es-ES" altLang="es-ES"/>
              <a:pPr/>
              <a:t>‹Nº›</a:t>
            </a:fld>
            <a:endParaRPr lang="es-ES" altLang="es-ES"/>
          </a:p>
        </p:txBody>
      </p:sp>
    </p:spTree>
    <p:extLst>
      <p:ext uri="{BB962C8B-B14F-4D97-AF65-F5344CB8AC3E}">
        <p14:creationId xmlns:p14="http://schemas.microsoft.com/office/powerpoint/2010/main" val="4058804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Rectangle 4">
            <a:extLst>
              <a:ext uri="{FF2B5EF4-FFF2-40B4-BE49-F238E27FC236}">
                <a16:creationId xmlns:a16="http://schemas.microsoft.com/office/drawing/2014/main" id="{B83B862E-D913-42CA-9A98-C7D5A08BC973}"/>
              </a:ext>
            </a:extLst>
          </p:cNvPr>
          <p:cNvSpPr>
            <a:spLocks noGrp="1" noChangeArrowheads="1"/>
          </p:cNvSpPr>
          <p:nvPr>
            <p:ph type="dt" sz="half" idx="10"/>
          </p:nvPr>
        </p:nvSpPr>
        <p:spPr>
          <a:ln/>
        </p:spPr>
        <p:txBody>
          <a:bodyPr/>
          <a:lstStyle>
            <a:lvl1pPr>
              <a:defRPr/>
            </a:lvl1pPr>
          </a:lstStyle>
          <a:p>
            <a:pPr>
              <a:defRPr/>
            </a:pPr>
            <a:endParaRPr lang="es-ES"/>
          </a:p>
        </p:txBody>
      </p:sp>
      <p:sp>
        <p:nvSpPr>
          <p:cNvPr id="4" name="Rectangle 5">
            <a:extLst>
              <a:ext uri="{FF2B5EF4-FFF2-40B4-BE49-F238E27FC236}">
                <a16:creationId xmlns:a16="http://schemas.microsoft.com/office/drawing/2014/main" id="{07B510BA-F66E-458F-BE9B-1ABC2C3E91B7}"/>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5" name="Rectangle 6">
            <a:extLst>
              <a:ext uri="{FF2B5EF4-FFF2-40B4-BE49-F238E27FC236}">
                <a16:creationId xmlns:a16="http://schemas.microsoft.com/office/drawing/2014/main" id="{579E70DD-5728-48CC-B221-6CF1CF6008D0}"/>
              </a:ext>
            </a:extLst>
          </p:cNvPr>
          <p:cNvSpPr>
            <a:spLocks noGrp="1" noChangeArrowheads="1"/>
          </p:cNvSpPr>
          <p:nvPr>
            <p:ph type="sldNum" sz="quarter" idx="12"/>
          </p:nvPr>
        </p:nvSpPr>
        <p:spPr>
          <a:ln/>
        </p:spPr>
        <p:txBody>
          <a:bodyPr/>
          <a:lstStyle>
            <a:lvl1pPr>
              <a:defRPr/>
            </a:lvl1pPr>
          </a:lstStyle>
          <a:p>
            <a:fld id="{7CE02ABB-714F-4EC2-ABBE-E6567A85CDB6}" type="slidenum">
              <a:rPr lang="es-ES" altLang="es-ES"/>
              <a:pPr/>
              <a:t>‹Nº›</a:t>
            </a:fld>
            <a:endParaRPr lang="es-ES" altLang="es-ES"/>
          </a:p>
        </p:txBody>
      </p:sp>
    </p:spTree>
    <p:extLst>
      <p:ext uri="{BB962C8B-B14F-4D97-AF65-F5344CB8AC3E}">
        <p14:creationId xmlns:p14="http://schemas.microsoft.com/office/powerpoint/2010/main" val="1837914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6277FF3-4147-45BE-BB44-7DA57ECE85F5}"/>
              </a:ext>
            </a:extLst>
          </p:cNvPr>
          <p:cNvSpPr>
            <a:spLocks noGrp="1" noChangeArrowheads="1"/>
          </p:cNvSpPr>
          <p:nvPr>
            <p:ph type="dt" sz="half" idx="10"/>
          </p:nvPr>
        </p:nvSpPr>
        <p:spPr>
          <a:ln/>
        </p:spPr>
        <p:txBody>
          <a:bodyPr/>
          <a:lstStyle>
            <a:lvl1pPr>
              <a:defRPr/>
            </a:lvl1pPr>
          </a:lstStyle>
          <a:p>
            <a:pPr>
              <a:defRPr/>
            </a:pPr>
            <a:endParaRPr lang="es-ES"/>
          </a:p>
        </p:txBody>
      </p:sp>
      <p:sp>
        <p:nvSpPr>
          <p:cNvPr id="3" name="Rectangle 5">
            <a:extLst>
              <a:ext uri="{FF2B5EF4-FFF2-40B4-BE49-F238E27FC236}">
                <a16:creationId xmlns:a16="http://schemas.microsoft.com/office/drawing/2014/main" id="{BF0E8C3D-BB97-4A9B-8C24-A19303B5015C}"/>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4" name="Rectangle 6">
            <a:extLst>
              <a:ext uri="{FF2B5EF4-FFF2-40B4-BE49-F238E27FC236}">
                <a16:creationId xmlns:a16="http://schemas.microsoft.com/office/drawing/2014/main" id="{7E2DE378-772A-4A0D-AD0A-1234886A24CA}"/>
              </a:ext>
            </a:extLst>
          </p:cNvPr>
          <p:cNvSpPr>
            <a:spLocks noGrp="1" noChangeArrowheads="1"/>
          </p:cNvSpPr>
          <p:nvPr>
            <p:ph type="sldNum" sz="quarter" idx="12"/>
          </p:nvPr>
        </p:nvSpPr>
        <p:spPr>
          <a:ln/>
        </p:spPr>
        <p:txBody>
          <a:bodyPr/>
          <a:lstStyle>
            <a:lvl1pPr>
              <a:defRPr/>
            </a:lvl1pPr>
          </a:lstStyle>
          <a:p>
            <a:fld id="{C0EF3D2B-6E4E-4AEA-A128-BB3DF3DB37DD}" type="slidenum">
              <a:rPr lang="es-ES" altLang="es-ES"/>
              <a:pPr/>
              <a:t>‹Nº›</a:t>
            </a:fld>
            <a:endParaRPr lang="es-ES" altLang="es-ES"/>
          </a:p>
        </p:txBody>
      </p:sp>
    </p:spTree>
    <p:extLst>
      <p:ext uri="{BB962C8B-B14F-4D97-AF65-F5344CB8AC3E}">
        <p14:creationId xmlns:p14="http://schemas.microsoft.com/office/powerpoint/2010/main" val="1172062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Rectangle 4">
            <a:extLst>
              <a:ext uri="{FF2B5EF4-FFF2-40B4-BE49-F238E27FC236}">
                <a16:creationId xmlns:a16="http://schemas.microsoft.com/office/drawing/2014/main" id="{A9E3A107-C78B-4D30-99F1-579426B06BF3}"/>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6E55DE24-63FB-4DA1-8E5B-DC035EECCFFA}"/>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7" name="Rectangle 6">
            <a:extLst>
              <a:ext uri="{FF2B5EF4-FFF2-40B4-BE49-F238E27FC236}">
                <a16:creationId xmlns:a16="http://schemas.microsoft.com/office/drawing/2014/main" id="{06F8B9E7-C4FF-4B4B-9B0C-CC2BB989971A}"/>
              </a:ext>
            </a:extLst>
          </p:cNvPr>
          <p:cNvSpPr>
            <a:spLocks noGrp="1" noChangeArrowheads="1"/>
          </p:cNvSpPr>
          <p:nvPr>
            <p:ph type="sldNum" sz="quarter" idx="12"/>
          </p:nvPr>
        </p:nvSpPr>
        <p:spPr>
          <a:ln/>
        </p:spPr>
        <p:txBody>
          <a:bodyPr/>
          <a:lstStyle>
            <a:lvl1pPr>
              <a:defRPr/>
            </a:lvl1pPr>
          </a:lstStyle>
          <a:p>
            <a:fld id="{7AB9EC2C-0DF4-4AC4-BCF0-4EE68370F4B0}" type="slidenum">
              <a:rPr lang="es-ES" altLang="es-ES"/>
              <a:pPr/>
              <a:t>‹Nº›</a:t>
            </a:fld>
            <a:endParaRPr lang="es-ES" altLang="es-ES"/>
          </a:p>
        </p:txBody>
      </p:sp>
    </p:spTree>
    <p:extLst>
      <p:ext uri="{BB962C8B-B14F-4D97-AF65-F5344CB8AC3E}">
        <p14:creationId xmlns:p14="http://schemas.microsoft.com/office/powerpoint/2010/main" val="4210874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ES" noProof="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Rectangle 4">
            <a:extLst>
              <a:ext uri="{FF2B5EF4-FFF2-40B4-BE49-F238E27FC236}">
                <a16:creationId xmlns:a16="http://schemas.microsoft.com/office/drawing/2014/main" id="{536F8B51-F80A-4806-AD26-17C047DD39F8}"/>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5A760F61-9831-41FB-BC08-D4D8D3A574C5}"/>
              </a:ext>
            </a:extLst>
          </p:cNvPr>
          <p:cNvSpPr>
            <a:spLocks noGrp="1" noChangeArrowheads="1"/>
          </p:cNvSpPr>
          <p:nvPr>
            <p:ph type="ftr" sz="quarter" idx="11"/>
          </p:nvPr>
        </p:nvSpPr>
        <p:spPr>
          <a:ln/>
        </p:spPr>
        <p:txBody>
          <a:bodyPr/>
          <a:lstStyle>
            <a:lvl1pPr>
              <a:defRPr/>
            </a:lvl1pPr>
          </a:lstStyle>
          <a:p>
            <a:pPr>
              <a:defRPr/>
            </a:pPr>
            <a:r>
              <a:rPr lang="es-ES"/>
              <a:t>Lenguaje SQL</a:t>
            </a:r>
          </a:p>
        </p:txBody>
      </p:sp>
      <p:sp>
        <p:nvSpPr>
          <p:cNvPr id="7" name="Rectangle 6">
            <a:extLst>
              <a:ext uri="{FF2B5EF4-FFF2-40B4-BE49-F238E27FC236}">
                <a16:creationId xmlns:a16="http://schemas.microsoft.com/office/drawing/2014/main" id="{AADDF5F3-BF17-4EB3-880B-5BC253269863}"/>
              </a:ext>
            </a:extLst>
          </p:cNvPr>
          <p:cNvSpPr>
            <a:spLocks noGrp="1" noChangeArrowheads="1"/>
          </p:cNvSpPr>
          <p:nvPr>
            <p:ph type="sldNum" sz="quarter" idx="12"/>
          </p:nvPr>
        </p:nvSpPr>
        <p:spPr>
          <a:ln/>
        </p:spPr>
        <p:txBody>
          <a:bodyPr/>
          <a:lstStyle>
            <a:lvl1pPr>
              <a:defRPr/>
            </a:lvl1pPr>
          </a:lstStyle>
          <a:p>
            <a:fld id="{17760911-1A3D-4E05-9826-338989E94BA7}" type="slidenum">
              <a:rPr lang="es-ES" altLang="es-ES"/>
              <a:pPr/>
              <a:t>‹Nº›</a:t>
            </a:fld>
            <a:endParaRPr lang="es-ES" altLang="es-ES"/>
          </a:p>
        </p:txBody>
      </p:sp>
    </p:spTree>
    <p:extLst>
      <p:ext uri="{BB962C8B-B14F-4D97-AF65-F5344CB8AC3E}">
        <p14:creationId xmlns:p14="http://schemas.microsoft.com/office/powerpoint/2010/main" val="4195165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6834" name="Rectangle 2">
            <a:extLst>
              <a:ext uri="{FF2B5EF4-FFF2-40B4-BE49-F238E27FC236}">
                <a16:creationId xmlns:a16="http://schemas.microsoft.com/office/drawing/2014/main" id="{437D4C0B-5224-4BC7-A484-19ED683C59DD}"/>
              </a:ext>
            </a:extLst>
          </p:cNvPr>
          <p:cNvSpPr>
            <a:spLocks noChangeArrowheads="1"/>
          </p:cNvSpPr>
          <p:nvPr/>
        </p:nvSpPr>
        <p:spPr bwMode="auto">
          <a:xfrm>
            <a:off x="582613" y="1052513"/>
            <a:ext cx="7978775" cy="77787"/>
          </a:xfrm>
          <a:prstGeom prst="rect">
            <a:avLst/>
          </a:prstGeom>
          <a:solidFill>
            <a:schemeClr val="hlink"/>
          </a:solidFill>
          <a:ln w="9525">
            <a:noFill/>
            <a:miter lim="800000"/>
            <a:headEnd/>
            <a:tailEnd/>
          </a:ln>
          <a:effectLst/>
        </p:spPr>
        <p:txBody>
          <a:bodyPr wrap="none" anchor="ctr"/>
          <a:lstStyle/>
          <a:p>
            <a:pPr>
              <a:defRPr/>
            </a:pPr>
            <a:endParaRPr lang="es-ES">
              <a:latin typeface="Arial" charset="0"/>
            </a:endParaRPr>
          </a:p>
        </p:txBody>
      </p:sp>
      <p:sp>
        <p:nvSpPr>
          <p:cNvPr id="52227" name="Rectangle 3">
            <a:extLst>
              <a:ext uri="{FF2B5EF4-FFF2-40B4-BE49-F238E27FC236}">
                <a16:creationId xmlns:a16="http://schemas.microsoft.com/office/drawing/2014/main" id="{7898C9F8-7C11-48D4-8500-4B9121A857E5}"/>
              </a:ext>
            </a:extLst>
          </p:cNvPr>
          <p:cNvSpPr>
            <a:spLocks noGrp="1" noChangeArrowheads="1"/>
          </p:cNvSpPr>
          <p:nvPr>
            <p:ph type="body" idx="1"/>
          </p:nvPr>
        </p:nvSpPr>
        <p:spPr bwMode="auto">
          <a:xfrm>
            <a:off x="561975" y="1196975"/>
            <a:ext cx="7958138" cy="489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es-ES"/>
              <a:t>Haga clic para modificar el estilo de texto del patrón</a:t>
            </a:r>
          </a:p>
          <a:p>
            <a:pPr lvl="1"/>
            <a:r>
              <a:rPr lang="es-ES" altLang="es-ES"/>
              <a:t>Segundo nivel</a:t>
            </a:r>
          </a:p>
          <a:p>
            <a:pPr lvl="2"/>
            <a:r>
              <a:rPr lang="es-ES" altLang="es-ES"/>
              <a:t>Tercer nivel</a:t>
            </a:r>
          </a:p>
          <a:p>
            <a:pPr lvl="3"/>
            <a:r>
              <a:rPr lang="es-ES" altLang="es-ES"/>
              <a:t>Cuarto nivel</a:t>
            </a:r>
          </a:p>
          <a:p>
            <a:pPr lvl="4"/>
            <a:r>
              <a:rPr lang="es-ES" altLang="es-ES"/>
              <a:t>Quinto nivel</a:t>
            </a:r>
          </a:p>
        </p:txBody>
      </p:sp>
      <p:sp>
        <p:nvSpPr>
          <p:cNvPr id="376836" name="Rectangle 4">
            <a:extLst>
              <a:ext uri="{FF2B5EF4-FFF2-40B4-BE49-F238E27FC236}">
                <a16:creationId xmlns:a16="http://schemas.microsoft.com/office/drawing/2014/main" id="{8E54EEDE-4CA6-42AC-98F6-01CE62456A4E}"/>
              </a:ext>
            </a:extLst>
          </p:cNvPr>
          <p:cNvSpPr>
            <a:spLocks noGrp="1" noChangeArrowheads="1"/>
          </p:cNvSpPr>
          <p:nvPr>
            <p:ph type="dt" sz="half" idx="2"/>
          </p:nvPr>
        </p:nvSpPr>
        <p:spPr bwMode="auto">
          <a:xfrm>
            <a:off x="809625" y="6373813"/>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400" smtClean="0">
                <a:solidFill>
                  <a:schemeClr val="folHlink"/>
                </a:solidFill>
                <a:latin typeface="+mn-lt"/>
              </a:defRPr>
            </a:lvl1pPr>
          </a:lstStyle>
          <a:p>
            <a:pPr>
              <a:defRPr/>
            </a:pPr>
            <a:endParaRPr lang="es-ES"/>
          </a:p>
        </p:txBody>
      </p:sp>
      <p:sp>
        <p:nvSpPr>
          <p:cNvPr id="376837" name="Rectangle 5">
            <a:extLst>
              <a:ext uri="{FF2B5EF4-FFF2-40B4-BE49-F238E27FC236}">
                <a16:creationId xmlns:a16="http://schemas.microsoft.com/office/drawing/2014/main" id="{FE0A32B6-A937-4FFC-BE5A-769EB3FC0B7F}"/>
              </a:ext>
            </a:extLst>
          </p:cNvPr>
          <p:cNvSpPr>
            <a:spLocks noGrp="1" noChangeArrowheads="1"/>
          </p:cNvSpPr>
          <p:nvPr>
            <p:ph type="ftr" sz="quarter" idx="3"/>
          </p:nvPr>
        </p:nvSpPr>
        <p:spPr bwMode="auto">
          <a:xfrm>
            <a:off x="3132138" y="6376988"/>
            <a:ext cx="30861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400" smtClean="0">
                <a:solidFill>
                  <a:schemeClr val="folHlink"/>
                </a:solidFill>
                <a:latin typeface="+mn-lt"/>
              </a:defRPr>
            </a:lvl1pPr>
          </a:lstStyle>
          <a:p>
            <a:pPr>
              <a:defRPr/>
            </a:pPr>
            <a:r>
              <a:rPr lang="es-ES"/>
              <a:t>Lenguaje SQL</a:t>
            </a:r>
          </a:p>
        </p:txBody>
      </p:sp>
      <p:sp>
        <p:nvSpPr>
          <p:cNvPr id="376838" name="Rectangle 6">
            <a:extLst>
              <a:ext uri="{FF2B5EF4-FFF2-40B4-BE49-F238E27FC236}">
                <a16:creationId xmlns:a16="http://schemas.microsoft.com/office/drawing/2014/main" id="{4579878D-F8B7-428F-B1EA-1DF44CC473AF}"/>
              </a:ext>
            </a:extLst>
          </p:cNvPr>
          <p:cNvSpPr>
            <a:spLocks noGrp="1" noChangeArrowheads="1"/>
          </p:cNvSpPr>
          <p:nvPr>
            <p:ph type="sldNum" sz="quarter" idx="4"/>
          </p:nvPr>
        </p:nvSpPr>
        <p:spPr bwMode="auto">
          <a:xfrm>
            <a:off x="6589713" y="6376988"/>
            <a:ext cx="219392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400">
                <a:solidFill>
                  <a:schemeClr val="folHlink"/>
                </a:solidFill>
                <a:latin typeface="Times New Roman" panose="02020603050405020304" pitchFamily="18" charset="0"/>
              </a:defRPr>
            </a:lvl1pPr>
          </a:lstStyle>
          <a:p>
            <a:fld id="{0EA69F93-EC62-4DB0-8639-9DE00D03083B}" type="slidenum">
              <a:rPr lang="es-ES" altLang="es-ES"/>
              <a:pPr/>
              <a:t>‹Nº›</a:t>
            </a:fld>
            <a:endParaRPr lang="es-ES" altLang="es-ES"/>
          </a:p>
        </p:txBody>
      </p:sp>
      <p:sp>
        <p:nvSpPr>
          <p:cNvPr id="52231" name="Rectangle 7">
            <a:extLst>
              <a:ext uri="{FF2B5EF4-FFF2-40B4-BE49-F238E27FC236}">
                <a16:creationId xmlns:a16="http://schemas.microsoft.com/office/drawing/2014/main" id="{901DA5BC-D904-41A3-BD9C-5AE392D65A36}"/>
              </a:ext>
            </a:extLst>
          </p:cNvPr>
          <p:cNvSpPr>
            <a:spLocks noGrp="1" noChangeArrowheads="1"/>
          </p:cNvSpPr>
          <p:nvPr>
            <p:ph type="title"/>
          </p:nvPr>
        </p:nvSpPr>
        <p:spPr bwMode="auto">
          <a:xfrm>
            <a:off x="1125538" y="125413"/>
            <a:ext cx="7385050" cy="85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 altLang="es-ES"/>
              <a:t>Haga clic para modificar el estilo de título del patrón</a:t>
            </a:r>
          </a:p>
        </p:txBody>
      </p:sp>
      <p:sp>
        <p:nvSpPr>
          <p:cNvPr id="376840" name="Rectangle 8">
            <a:extLst>
              <a:ext uri="{FF2B5EF4-FFF2-40B4-BE49-F238E27FC236}">
                <a16:creationId xmlns:a16="http://schemas.microsoft.com/office/drawing/2014/main" id="{487ADC74-3B3A-450D-991E-C771BC4EBDE0}"/>
              </a:ext>
            </a:extLst>
          </p:cNvPr>
          <p:cNvSpPr>
            <a:spLocks noChangeArrowheads="1"/>
          </p:cNvSpPr>
          <p:nvPr/>
        </p:nvSpPr>
        <p:spPr bwMode="auto">
          <a:xfrm>
            <a:off x="582613" y="1052513"/>
            <a:ext cx="7978775" cy="77787"/>
          </a:xfrm>
          <a:prstGeom prst="rect">
            <a:avLst/>
          </a:prstGeom>
          <a:solidFill>
            <a:schemeClr val="hlink"/>
          </a:solidFill>
          <a:ln w="9525">
            <a:noFill/>
            <a:miter lim="800000"/>
            <a:headEnd/>
            <a:tailEnd/>
          </a:ln>
          <a:effectLst/>
        </p:spPr>
        <p:txBody>
          <a:bodyPr wrap="none" anchor="ctr"/>
          <a:lstStyle/>
          <a:p>
            <a:pPr>
              <a:defRPr/>
            </a:pPr>
            <a:endParaRPr lang="es-ES">
              <a:latin typeface="Arial" charset="0"/>
            </a:endParaRPr>
          </a:p>
        </p:txBody>
      </p:sp>
    </p:spTree>
  </p:cSld>
  <p:clrMap bg1="lt1" tx1="dk1" bg2="lt2" tx2="dk2" accent1="accent1" accent2="accent2" accent3="accent3" accent4="accent4" accent5="accent5" accent6="accent6" hlink="hlink" folHlink="folHlink"/>
  <p:sldLayoutIdLst>
    <p:sldLayoutId id="2147483675" r:id="rId1"/>
    <p:sldLayoutId id="2147483674" r:id="rId2"/>
    <p:sldLayoutId id="2147483673" r:id="rId3"/>
    <p:sldLayoutId id="2147483672" r:id="rId4"/>
    <p:sldLayoutId id="2147483671" r:id="rId5"/>
    <p:sldLayoutId id="2147483670" r:id="rId6"/>
    <p:sldLayoutId id="2147483669" r:id="rId7"/>
    <p:sldLayoutId id="2147483668" r:id="rId8"/>
    <p:sldLayoutId id="2147483667" r:id="rId9"/>
    <p:sldLayoutId id="2147483666" r:id="rId10"/>
    <p:sldLayoutId id="2147483665" r:id="rId11"/>
  </p:sldLayoutIdLst>
  <p:hf hdr="0" dt="0"/>
  <p:txStyles>
    <p:titleStyle>
      <a:lvl1pPr algn="ctr" rtl="0" eaLnBrk="0" fontAlgn="base" hangingPunct="0">
        <a:lnSpc>
          <a:spcPct val="85000"/>
        </a:lnSpc>
        <a:spcBef>
          <a:spcPct val="0"/>
        </a:spcBef>
        <a:spcAft>
          <a:spcPct val="0"/>
        </a:spcAft>
        <a:defRPr sz="3200">
          <a:solidFill>
            <a:schemeClr val="tx2"/>
          </a:solidFill>
          <a:latin typeface="+mj-lt"/>
          <a:ea typeface="+mj-ea"/>
          <a:cs typeface="+mj-cs"/>
        </a:defRPr>
      </a:lvl1pPr>
      <a:lvl2pPr algn="ctr" rtl="0" eaLnBrk="0" fontAlgn="base" hangingPunct="0">
        <a:lnSpc>
          <a:spcPct val="85000"/>
        </a:lnSpc>
        <a:spcBef>
          <a:spcPct val="0"/>
        </a:spcBef>
        <a:spcAft>
          <a:spcPct val="0"/>
        </a:spcAft>
        <a:defRPr sz="3200">
          <a:solidFill>
            <a:schemeClr val="tx2"/>
          </a:solidFill>
          <a:latin typeface="Times New Roman" pitchFamily="18" charset="0"/>
        </a:defRPr>
      </a:lvl2pPr>
      <a:lvl3pPr algn="ctr" rtl="0" eaLnBrk="0" fontAlgn="base" hangingPunct="0">
        <a:lnSpc>
          <a:spcPct val="85000"/>
        </a:lnSpc>
        <a:spcBef>
          <a:spcPct val="0"/>
        </a:spcBef>
        <a:spcAft>
          <a:spcPct val="0"/>
        </a:spcAft>
        <a:defRPr sz="3200">
          <a:solidFill>
            <a:schemeClr val="tx2"/>
          </a:solidFill>
          <a:latin typeface="Times New Roman" pitchFamily="18" charset="0"/>
        </a:defRPr>
      </a:lvl3pPr>
      <a:lvl4pPr algn="ctr" rtl="0" eaLnBrk="0" fontAlgn="base" hangingPunct="0">
        <a:lnSpc>
          <a:spcPct val="85000"/>
        </a:lnSpc>
        <a:spcBef>
          <a:spcPct val="0"/>
        </a:spcBef>
        <a:spcAft>
          <a:spcPct val="0"/>
        </a:spcAft>
        <a:defRPr sz="3200">
          <a:solidFill>
            <a:schemeClr val="tx2"/>
          </a:solidFill>
          <a:latin typeface="Times New Roman" pitchFamily="18" charset="0"/>
        </a:defRPr>
      </a:lvl4pPr>
      <a:lvl5pPr algn="ctr" rtl="0" eaLnBrk="0" fontAlgn="base" hangingPunct="0">
        <a:lnSpc>
          <a:spcPct val="85000"/>
        </a:lnSpc>
        <a:spcBef>
          <a:spcPct val="0"/>
        </a:spcBef>
        <a:spcAft>
          <a:spcPct val="0"/>
        </a:spcAft>
        <a:defRPr sz="3200">
          <a:solidFill>
            <a:schemeClr val="tx2"/>
          </a:solidFill>
          <a:latin typeface="Times New Roman" pitchFamily="18" charset="0"/>
        </a:defRPr>
      </a:lvl5pPr>
      <a:lvl6pPr marL="457200" algn="ctr" rtl="0" fontAlgn="base">
        <a:lnSpc>
          <a:spcPct val="85000"/>
        </a:lnSpc>
        <a:spcBef>
          <a:spcPct val="0"/>
        </a:spcBef>
        <a:spcAft>
          <a:spcPct val="0"/>
        </a:spcAft>
        <a:defRPr sz="3200">
          <a:solidFill>
            <a:schemeClr val="tx2"/>
          </a:solidFill>
          <a:latin typeface="Times New Roman" pitchFamily="18" charset="0"/>
        </a:defRPr>
      </a:lvl6pPr>
      <a:lvl7pPr marL="914400" algn="ctr" rtl="0" fontAlgn="base">
        <a:lnSpc>
          <a:spcPct val="85000"/>
        </a:lnSpc>
        <a:spcBef>
          <a:spcPct val="0"/>
        </a:spcBef>
        <a:spcAft>
          <a:spcPct val="0"/>
        </a:spcAft>
        <a:defRPr sz="3200">
          <a:solidFill>
            <a:schemeClr val="tx2"/>
          </a:solidFill>
          <a:latin typeface="Times New Roman" pitchFamily="18" charset="0"/>
        </a:defRPr>
      </a:lvl7pPr>
      <a:lvl8pPr marL="1371600" algn="ctr" rtl="0" fontAlgn="base">
        <a:lnSpc>
          <a:spcPct val="85000"/>
        </a:lnSpc>
        <a:spcBef>
          <a:spcPct val="0"/>
        </a:spcBef>
        <a:spcAft>
          <a:spcPct val="0"/>
        </a:spcAft>
        <a:defRPr sz="3200">
          <a:solidFill>
            <a:schemeClr val="tx2"/>
          </a:solidFill>
          <a:latin typeface="Times New Roman" pitchFamily="18" charset="0"/>
        </a:defRPr>
      </a:lvl8pPr>
      <a:lvl9pPr marL="1828800" algn="ctr" rtl="0" fontAlgn="base">
        <a:lnSpc>
          <a:spcPct val="85000"/>
        </a:lnSpc>
        <a:spcBef>
          <a:spcPct val="0"/>
        </a:spcBef>
        <a:spcAft>
          <a:spcPct val="0"/>
        </a:spcAft>
        <a:defRPr sz="3200">
          <a:solidFill>
            <a:schemeClr val="tx2"/>
          </a:solidFill>
          <a:latin typeface="Times New Roman" pitchFamily="18" charset="0"/>
        </a:defRPr>
      </a:lvl9pPr>
    </p:titleStyle>
    <p:bodyStyle>
      <a:lvl1pPr marL="266700" indent="-266700" algn="l" rtl="0" eaLnBrk="0" fontAlgn="base" hangingPunct="0">
        <a:spcBef>
          <a:spcPct val="20000"/>
        </a:spcBef>
        <a:spcAft>
          <a:spcPct val="0"/>
        </a:spcAft>
        <a:buClr>
          <a:schemeClr val="accent2"/>
        </a:buClr>
        <a:buSzPct val="70000"/>
        <a:buFont typeface="Wingdings" panose="05000000000000000000" pitchFamily="2" charset="2"/>
        <a:buChar char="u"/>
        <a:defRPr sz="2400">
          <a:solidFill>
            <a:schemeClr val="tx1"/>
          </a:solidFill>
          <a:latin typeface="+mn-lt"/>
          <a:ea typeface="+mn-ea"/>
          <a:cs typeface="+mn-cs"/>
        </a:defRPr>
      </a:lvl1pPr>
      <a:lvl2pPr marL="723900" indent="-277813" algn="l" rtl="0" eaLnBrk="0" fontAlgn="base" hangingPunct="0">
        <a:spcBef>
          <a:spcPct val="20000"/>
        </a:spcBef>
        <a:spcAft>
          <a:spcPct val="0"/>
        </a:spcAft>
        <a:buClr>
          <a:schemeClr val="accent2"/>
        </a:buClr>
        <a:buSzPct val="70000"/>
        <a:buFont typeface="Wingdings" panose="05000000000000000000" pitchFamily="2" charset="2"/>
        <a:buChar char="n"/>
        <a:defRPr sz="2000">
          <a:solidFill>
            <a:schemeClr val="tx1"/>
          </a:solidFill>
          <a:latin typeface="+mn-lt"/>
        </a:defRPr>
      </a:lvl2pPr>
      <a:lvl3pPr marL="1150938" indent="-228600" algn="l" rtl="0" eaLnBrk="0" fontAlgn="base" hangingPunct="0">
        <a:spcBef>
          <a:spcPct val="20000"/>
        </a:spcBef>
        <a:spcAft>
          <a:spcPct val="0"/>
        </a:spcAft>
        <a:buClr>
          <a:schemeClr val="accent2"/>
        </a:buClr>
        <a:buSzPct val="70000"/>
        <a:buFont typeface="Wingdings" panose="05000000000000000000" pitchFamily="2" charset="2"/>
        <a:buChar char="l"/>
        <a:defRPr sz="2400">
          <a:solidFill>
            <a:schemeClr val="tx1"/>
          </a:solidFill>
          <a:latin typeface="+mn-lt"/>
        </a:defRPr>
      </a:lvl3pPr>
      <a:lvl4pPr marL="1558925" indent="-228600" algn="l" rtl="0" eaLnBrk="0" fontAlgn="base" hangingPunct="0">
        <a:spcBef>
          <a:spcPct val="20000"/>
        </a:spcBef>
        <a:spcAft>
          <a:spcPct val="0"/>
        </a:spcAft>
        <a:buClr>
          <a:schemeClr val="accent2"/>
        </a:buClr>
        <a:buSzPct val="70000"/>
        <a:buFont typeface="Wingdings" panose="05000000000000000000" pitchFamily="2" charset="2"/>
        <a:buChar char="w"/>
        <a:defRPr sz="1600">
          <a:solidFill>
            <a:schemeClr val="tx1"/>
          </a:solidFill>
          <a:latin typeface="+mn-lt"/>
        </a:defRPr>
      </a:lvl4pPr>
      <a:lvl5pPr marL="1966913" indent="-228600" algn="l" rtl="0"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mn-lt"/>
        </a:defRPr>
      </a:lvl5pPr>
      <a:lvl6pPr marL="2424113" indent="-228600" algn="l" rtl="0" fontAlgn="base">
        <a:spcBef>
          <a:spcPct val="20000"/>
        </a:spcBef>
        <a:spcAft>
          <a:spcPct val="0"/>
        </a:spcAft>
        <a:buClr>
          <a:schemeClr val="accent2"/>
        </a:buClr>
        <a:buSzPct val="70000"/>
        <a:buFont typeface="Wingdings" pitchFamily="2" charset="2"/>
        <a:buChar char="§"/>
        <a:defRPr sz="1400">
          <a:solidFill>
            <a:schemeClr val="tx1"/>
          </a:solidFill>
          <a:latin typeface="+mn-lt"/>
        </a:defRPr>
      </a:lvl6pPr>
      <a:lvl7pPr marL="2881313" indent="-228600" algn="l" rtl="0" fontAlgn="base">
        <a:spcBef>
          <a:spcPct val="20000"/>
        </a:spcBef>
        <a:spcAft>
          <a:spcPct val="0"/>
        </a:spcAft>
        <a:buClr>
          <a:schemeClr val="accent2"/>
        </a:buClr>
        <a:buSzPct val="70000"/>
        <a:buFont typeface="Wingdings" pitchFamily="2" charset="2"/>
        <a:buChar char="§"/>
        <a:defRPr sz="1400">
          <a:solidFill>
            <a:schemeClr val="tx1"/>
          </a:solidFill>
          <a:latin typeface="+mn-lt"/>
        </a:defRPr>
      </a:lvl7pPr>
      <a:lvl8pPr marL="3338513" indent="-228600" algn="l" rtl="0" fontAlgn="base">
        <a:spcBef>
          <a:spcPct val="20000"/>
        </a:spcBef>
        <a:spcAft>
          <a:spcPct val="0"/>
        </a:spcAft>
        <a:buClr>
          <a:schemeClr val="accent2"/>
        </a:buClr>
        <a:buSzPct val="70000"/>
        <a:buFont typeface="Wingdings" pitchFamily="2" charset="2"/>
        <a:buChar char="§"/>
        <a:defRPr sz="1400">
          <a:solidFill>
            <a:schemeClr val="tx1"/>
          </a:solidFill>
          <a:latin typeface="+mn-lt"/>
        </a:defRPr>
      </a:lvl8pPr>
      <a:lvl9pPr marL="3795713" indent="-228600" algn="l" rtl="0" fontAlgn="base">
        <a:spcBef>
          <a:spcPct val="20000"/>
        </a:spcBef>
        <a:spcAft>
          <a:spcPct val="0"/>
        </a:spcAft>
        <a:buClr>
          <a:schemeClr val="accent2"/>
        </a:buClr>
        <a:buSzPct val="70000"/>
        <a:buFont typeface="Wingdings" pitchFamily="2" charset="2"/>
        <a:buChar char="§"/>
        <a:defRPr sz="14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AF2A01-8283-4E9F-AE40-55C3A990FF17}"/>
              </a:ext>
            </a:extLst>
          </p:cNvPr>
          <p:cNvSpPr>
            <a:spLocks noGrp="1" noChangeArrowheads="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58FD1447-E5C7-4B1B-8922-1B77A94E9CBF}" type="slidenum">
              <a:rPr lang="es-ES" altLang="es-ES" sz="1400">
                <a:solidFill>
                  <a:schemeClr val="folHlink"/>
                </a:solidFill>
                <a:latin typeface="Times New Roman" panose="02020603050405020304" pitchFamily="18" charset="0"/>
              </a:rPr>
              <a:pPr/>
              <a:t>1</a:t>
            </a:fld>
            <a:endParaRPr lang="es-ES" altLang="es-ES" sz="1400">
              <a:solidFill>
                <a:schemeClr val="folHlink"/>
              </a:solidFill>
              <a:latin typeface="Times New Roman" panose="02020603050405020304" pitchFamily="18" charset="0"/>
            </a:endParaRPr>
          </a:p>
        </p:txBody>
      </p:sp>
      <p:sp>
        <p:nvSpPr>
          <p:cNvPr id="54279" name="Rectangle 7">
            <a:extLst>
              <a:ext uri="{FF2B5EF4-FFF2-40B4-BE49-F238E27FC236}">
                <a16:creationId xmlns:a16="http://schemas.microsoft.com/office/drawing/2014/main" id="{07F104CB-0066-4709-82AC-8C835516DCA4}"/>
              </a:ext>
            </a:extLst>
          </p:cNvPr>
          <p:cNvSpPr>
            <a:spLocks noChangeArrowheads="1"/>
          </p:cNvSpPr>
          <p:nvPr/>
        </p:nvSpPr>
        <p:spPr bwMode="auto">
          <a:xfrm>
            <a:off x="632520" y="2420888"/>
            <a:ext cx="7772400" cy="1512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lnSpc>
                <a:spcPct val="85000"/>
              </a:lnSpc>
              <a:defRPr sz="3200">
                <a:solidFill>
                  <a:schemeClr val="tx2"/>
                </a:solidFill>
                <a:latin typeface="Times New Roman" panose="02020603050405020304" pitchFamily="18" charset="0"/>
              </a:defRPr>
            </a:lvl1pPr>
            <a:lvl2pPr>
              <a:lnSpc>
                <a:spcPct val="85000"/>
              </a:lnSpc>
              <a:defRPr sz="3200">
                <a:solidFill>
                  <a:schemeClr val="tx2"/>
                </a:solidFill>
                <a:latin typeface="Times New Roman" panose="02020603050405020304" pitchFamily="18" charset="0"/>
              </a:defRPr>
            </a:lvl2pPr>
            <a:lvl3pPr>
              <a:lnSpc>
                <a:spcPct val="85000"/>
              </a:lnSpc>
              <a:defRPr sz="3200">
                <a:solidFill>
                  <a:schemeClr val="tx2"/>
                </a:solidFill>
                <a:latin typeface="Times New Roman" panose="02020603050405020304" pitchFamily="18" charset="0"/>
              </a:defRPr>
            </a:lvl3pPr>
            <a:lvl4pPr>
              <a:lnSpc>
                <a:spcPct val="85000"/>
              </a:lnSpc>
              <a:defRPr sz="3200">
                <a:solidFill>
                  <a:schemeClr val="tx2"/>
                </a:solidFill>
                <a:latin typeface="Times New Roman" panose="02020603050405020304" pitchFamily="18" charset="0"/>
              </a:defRPr>
            </a:lvl4pPr>
            <a:lvl5pPr>
              <a:lnSpc>
                <a:spcPct val="85000"/>
              </a:lnSpc>
              <a:defRPr sz="3200">
                <a:solidFill>
                  <a:schemeClr val="tx2"/>
                </a:solidFill>
                <a:latin typeface="Times New Roman" panose="02020603050405020304" pitchFamily="18" charset="0"/>
              </a:defRPr>
            </a:lvl5pPr>
            <a:lvl6pPr marL="4572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6pPr>
            <a:lvl7pPr marL="9144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7pPr>
            <a:lvl8pPr marL="13716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8pPr>
            <a:lvl9pPr marL="18288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9pPr>
          </a:lstStyle>
          <a:p>
            <a:endParaRPr lang="es-ES_tradnl" altLang="es-ES_tradnl" b="1" dirty="0">
              <a:latin typeface="Verdana" panose="020B0604030504040204" pitchFamily="34" charset="0"/>
              <a:cs typeface="Times New Roman" panose="02020603050405020304" pitchFamily="18" charset="0"/>
            </a:endParaRPr>
          </a:p>
          <a:p>
            <a:endParaRPr lang="es-ES_tradnl" altLang="es-ES_tradnl" b="1" dirty="0">
              <a:latin typeface="Verdana" panose="020B0604030504040204" pitchFamily="34" charset="0"/>
              <a:cs typeface="Times New Roman" panose="02020603050405020304" pitchFamily="18" charset="0"/>
            </a:endParaRPr>
          </a:p>
          <a:p>
            <a:endParaRPr lang="es-ES_tradnl" altLang="es-ES_tradnl" b="1" dirty="0">
              <a:latin typeface="Verdana" panose="020B0604030504040204" pitchFamily="34" charset="0"/>
              <a:cs typeface="Times New Roman" panose="02020603050405020304" pitchFamily="18" charset="0"/>
            </a:endParaRPr>
          </a:p>
          <a:p>
            <a:r>
              <a:rPr lang="es-ES_tradnl" altLang="es-ES_tradnl" b="1" dirty="0">
                <a:latin typeface="Verdana" panose="020B0604030504040204" pitchFamily="34" charset="0"/>
                <a:cs typeface="Times New Roman" panose="02020603050405020304" pitchFamily="18" charset="0"/>
              </a:rPr>
              <a:t>Diseño Físico de Bases de Datos</a:t>
            </a:r>
            <a:endParaRPr lang="es-ES_tradnl" altLang="es-ES_tradnl" sz="2400" b="1" dirty="0">
              <a:latin typeface="Verdana" panose="020B0604030504040204" pitchFamily="34" charset="0"/>
              <a:cs typeface="Times New Roman" panose="02020603050405020304" pitchFamily="18" charset="0"/>
            </a:endParaRPr>
          </a:p>
          <a:p>
            <a:endParaRPr lang="es-ES_tradnl" altLang="es-ES_tradnl" sz="2400" b="1" dirty="0">
              <a:latin typeface="Verdana" panose="020B0604030504040204" pitchFamily="34" charset="0"/>
              <a:cs typeface="Times New Roman" panose="02020603050405020304" pitchFamily="18" charset="0"/>
            </a:endParaRPr>
          </a:p>
        </p:txBody>
      </p:sp>
      <p:sp>
        <p:nvSpPr>
          <p:cNvPr id="54280" name="Rectangle 8">
            <a:extLst>
              <a:ext uri="{FF2B5EF4-FFF2-40B4-BE49-F238E27FC236}">
                <a16:creationId xmlns:a16="http://schemas.microsoft.com/office/drawing/2014/main" id="{E0951F05-34CC-49AE-9E6A-EC02BE111012}"/>
              </a:ext>
            </a:extLst>
          </p:cNvPr>
          <p:cNvSpPr>
            <a:spLocks noChangeArrowheads="1"/>
          </p:cNvSpPr>
          <p:nvPr/>
        </p:nvSpPr>
        <p:spPr bwMode="auto">
          <a:xfrm>
            <a:off x="1258888" y="4365104"/>
            <a:ext cx="6400800" cy="1248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accent2"/>
              </a:buClr>
              <a:buSzPct val="70000"/>
              <a:buFont typeface="Wingdings" panose="05000000000000000000" pitchFamily="2" charset="2"/>
              <a:buChar char="u"/>
              <a:defRPr sz="2400">
                <a:solidFill>
                  <a:schemeClr val="tx1"/>
                </a:solidFill>
                <a:latin typeface="Times New Roman" panose="02020603050405020304" pitchFamily="18" charset="0"/>
              </a:defRPr>
            </a:lvl1pPr>
            <a:lvl2pPr marL="446088" algn="l">
              <a:spcBef>
                <a:spcPct val="20000"/>
              </a:spcBef>
              <a:buClr>
                <a:schemeClr val="accent2"/>
              </a:buClr>
              <a:buSzPct val="70000"/>
              <a:buFont typeface="Wingdings" panose="05000000000000000000" pitchFamily="2" charset="2"/>
              <a:buChar char="n"/>
              <a:defRPr sz="2000">
                <a:solidFill>
                  <a:schemeClr val="tx1"/>
                </a:solidFill>
                <a:latin typeface="Times New Roman" panose="02020603050405020304" pitchFamily="18" charset="0"/>
              </a:defRPr>
            </a:lvl2pPr>
            <a:lvl3pPr marL="922338" algn="l">
              <a:spcBef>
                <a:spcPct val="20000"/>
              </a:spcBef>
              <a:buClr>
                <a:schemeClr val="accent2"/>
              </a:buClr>
              <a:buSzPct val="70000"/>
              <a:buFont typeface="Wingdings" panose="05000000000000000000" pitchFamily="2" charset="2"/>
              <a:buChar char="l"/>
              <a:defRPr sz="2400">
                <a:solidFill>
                  <a:schemeClr val="tx1"/>
                </a:solidFill>
                <a:latin typeface="Times New Roman" panose="02020603050405020304" pitchFamily="18" charset="0"/>
              </a:defRPr>
            </a:lvl3pPr>
            <a:lvl4pPr marL="1330325" algn="l">
              <a:spcBef>
                <a:spcPct val="20000"/>
              </a:spcBef>
              <a:buClr>
                <a:schemeClr val="accent2"/>
              </a:buClr>
              <a:buSzPct val="70000"/>
              <a:buFont typeface="Wingdings" panose="05000000000000000000" pitchFamily="2" charset="2"/>
              <a:buChar char="w"/>
              <a:defRPr sz="1600">
                <a:solidFill>
                  <a:schemeClr val="tx1"/>
                </a:solidFill>
                <a:latin typeface="Times New Roman" panose="02020603050405020304" pitchFamily="18" charset="0"/>
              </a:defRPr>
            </a:lvl4pPr>
            <a:lvl5pPr marL="1738313" algn="l">
              <a:spcBef>
                <a:spcPct val="20000"/>
              </a:spcBef>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5pPr>
            <a:lvl6pPr marL="21955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6pPr>
            <a:lvl7pPr marL="26527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7pPr>
            <a:lvl8pPr marL="31099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8pPr>
            <a:lvl9pPr marL="35671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9pPr>
          </a:lstStyle>
          <a:p>
            <a:pPr algn="ctr">
              <a:buFont typeface="Wingdings" panose="05000000000000000000" pitchFamily="2" charset="2"/>
              <a:buNone/>
            </a:pPr>
            <a:br>
              <a:rPr lang="es-ES_tradnl" altLang="es-ES" sz="1600" dirty="0">
                <a:latin typeface="Verdana" panose="020B0604030504040204" pitchFamily="34" charset="0"/>
              </a:rPr>
            </a:br>
            <a:r>
              <a:rPr lang="es-ES_tradnl" altLang="es-ES" sz="1600" dirty="0">
                <a:latin typeface="Verdana" panose="020B0604030504040204" pitchFamily="34" charset="0"/>
              </a:rPr>
              <a:t>DAM/DAW - </a:t>
            </a:r>
            <a:r>
              <a:rPr lang="es-ES_tradnl" altLang="es-ES_tradnl" sz="1600" dirty="0">
                <a:latin typeface="Verdana" panose="020B0604030504040204" pitchFamily="34" charset="0"/>
              </a:rPr>
              <a:t>Bases de datos</a:t>
            </a:r>
          </a:p>
          <a:p>
            <a:pPr algn="ctr">
              <a:buFont typeface="Wingdings" panose="05000000000000000000" pitchFamily="2" charset="2"/>
              <a:buNone/>
            </a:pPr>
            <a:endParaRPr lang="es-ES_tradnl" altLang="es-ES_tradnl" sz="1600" dirty="0">
              <a:latin typeface="Verdana" panose="020B0604030504040204" pitchFamily="34" charset="0"/>
            </a:endParaRPr>
          </a:p>
          <a:p>
            <a:pPr algn="ctr">
              <a:buFont typeface="Wingdings" panose="05000000000000000000" pitchFamily="2" charset="2"/>
              <a:buNone/>
            </a:pPr>
            <a:r>
              <a:rPr lang="es-ES_tradnl" altLang="es-ES_tradnl" sz="1600" dirty="0">
                <a:latin typeface="Verdana" panose="020B0604030504040204" pitchFamily="34" charset="0"/>
              </a:rPr>
              <a:t>José Micolau Lombarte</a:t>
            </a:r>
            <a:br>
              <a:rPr lang="es-ES_tradnl" altLang="es-ES_tradnl" sz="1600" dirty="0">
                <a:latin typeface="Verdana" panose="020B0604030504040204" pitchFamily="34" charset="0"/>
              </a:rPr>
            </a:br>
            <a:br>
              <a:rPr lang="es-ES_tradnl" altLang="es-ES_tradnl" sz="1600" dirty="0">
                <a:latin typeface="Verdana" panose="020B0604030504040204" pitchFamily="34" charset="0"/>
              </a:rPr>
            </a:br>
            <a:endParaRPr lang="es-ES_tradnl" altLang="es-ES" sz="1600" dirty="0">
              <a:latin typeface="Verdana" panose="020B0604030504040204" pitchFamily="34" charset="0"/>
            </a:endParaRPr>
          </a:p>
          <a:p>
            <a:pPr algn="ctr">
              <a:buFont typeface="Wingdings" panose="05000000000000000000" pitchFamily="2" charset="2"/>
              <a:buNone/>
            </a:pPr>
            <a:endParaRPr lang="es-ES_tradnl" altLang="es-ES" sz="1600" dirty="0">
              <a:latin typeface="Verdana" panose="020B0604030504040204" pitchFamily="34" charset="0"/>
            </a:endParaRPr>
          </a:p>
        </p:txBody>
      </p:sp>
      <p:sp>
        <p:nvSpPr>
          <p:cNvPr id="6" name="Rectangle 7">
            <a:extLst>
              <a:ext uri="{FF2B5EF4-FFF2-40B4-BE49-F238E27FC236}">
                <a16:creationId xmlns:a16="http://schemas.microsoft.com/office/drawing/2014/main" id="{8C97D91C-201A-4131-9643-63E7B21F316B}"/>
              </a:ext>
            </a:extLst>
          </p:cNvPr>
          <p:cNvSpPr>
            <a:spLocks noChangeArrowheads="1"/>
          </p:cNvSpPr>
          <p:nvPr/>
        </p:nvSpPr>
        <p:spPr bwMode="auto">
          <a:xfrm>
            <a:off x="685800" y="101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lnSpc>
                <a:spcPct val="85000"/>
              </a:lnSpc>
              <a:defRPr sz="3200">
                <a:solidFill>
                  <a:schemeClr val="tx2"/>
                </a:solidFill>
                <a:latin typeface="Times New Roman" panose="02020603050405020304" pitchFamily="18" charset="0"/>
              </a:defRPr>
            </a:lvl1pPr>
            <a:lvl2pPr>
              <a:lnSpc>
                <a:spcPct val="85000"/>
              </a:lnSpc>
              <a:defRPr sz="3200">
                <a:solidFill>
                  <a:schemeClr val="tx2"/>
                </a:solidFill>
                <a:latin typeface="Times New Roman" panose="02020603050405020304" pitchFamily="18" charset="0"/>
              </a:defRPr>
            </a:lvl2pPr>
            <a:lvl3pPr>
              <a:lnSpc>
                <a:spcPct val="85000"/>
              </a:lnSpc>
              <a:defRPr sz="3200">
                <a:solidFill>
                  <a:schemeClr val="tx2"/>
                </a:solidFill>
                <a:latin typeface="Times New Roman" panose="02020603050405020304" pitchFamily="18" charset="0"/>
              </a:defRPr>
            </a:lvl3pPr>
            <a:lvl4pPr>
              <a:lnSpc>
                <a:spcPct val="85000"/>
              </a:lnSpc>
              <a:defRPr sz="3200">
                <a:solidFill>
                  <a:schemeClr val="tx2"/>
                </a:solidFill>
                <a:latin typeface="Times New Roman" panose="02020603050405020304" pitchFamily="18" charset="0"/>
              </a:defRPr>
            </a:lvl4pPr>
            <a:lvl5pPr>
              <a:lnSpc>
                <a:spcPct val="85000"/>
              </a:lnSpc>
              <a:defRPr sz="3200">
                <a:solidFill>
                  <a:schemeClr val="tx2"/>
                </a:solidFill>
                <a:latin typeface="Times New Roman" panose="02020603050405020304" pitchFamily="18" charset="0"/>
              </a:defRPr>
            </a:lvl5pPr>
            <a:lvl6pPr marL="4572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6pPr>
            <a:lvl7pPr marL="9144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7pPr>
            <a:lvl8pPr marL="13716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8pPr>
            <a:lvl9pPr marL="1828800" algn="ctr" eaLnBrk="0" fontAlgn="base" hangingPunct="0">
              <a:lnSpc>
                <a:spcPct val="85000"/>
              </a:lnSpc>
              <a:spcBef>
                <a:spcPct val="0"/>
              </a:spcBef>
              <a:spcAft>
                <a:spcPct val="0"/>
              </a:spcAft>
              <a:defRPr sz="3200">
                <a:solidFill>
                  <a:schemeClr val="tx2"/>
                </a:solidFill>
                <a:latin typeface="Times New Roman" panose="02020603050405020304" pitchFamily="18" charset="0"/>
              </a:defRPr>
            </a:lvl9pPr>
          </a:lstStyle>
          <a:p>
            <a:r>
              <a:rPr lang="es-ES_tradnl" altLang="es-ES_tradnl" sz="6000" b="1" dirty="0">
                <a:latin typeface="Verdana" panose="020B0604030504040204" pitchFamily="34" charset="0"/>
                <a:cs typeface="Times New Roman" panose="02020603050405020304" pitchFamily="18" charset="0"/>
              </a:rPr>
              <a:t>Tema 4</a:t>
            </a:r>
            <a:endParaRPr lang="es-ES_tradnl" altLang="es-ES_tradnl" sz="6600" b="1" dirty="0">
              <a:latin typeface="Verdana" panose="020B0604030504040204" pitchFamily="34"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10</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7" name="Imagen 6">
            <a:extLst>
              <a:ext uri="{FF2B5EF4-FFF2-40B4-BE49-F238E27FC236}">
                <a16:creationId xmlns:a16="http://schemas.microsoft.com/office/drawing/2014/main" id="{F2650D77-C998-40BF-931C-7A2282105848}"/>
              </a:ext>
            </a:extLst>
          </p:cNvPr>
          <p:cNvPicPr>
            <a:picLocks noChangeAspect="1"/>
          </p:cNvPicPr>
          <p:nvPr/>
        </p:nvPicPr>
        <p:blipFill>
          <a:blip r:embed="rId2"/>
          <a:stretch>
            <a:fillRect/>
          </a:stretch>
        </p:blipFill>
        <p:spPr>
          <a:xfrm>
            <a:off x="561974" y="1196975"/>
            <a:ext cx="7958137" cy="3284912"/>
          </a:xfrm>
          <a:prstGeom prst="rect">
            <a:avLst/>
          </a:prstGeom>
        </p:spPr>
      </p:pic>
    </p:spTree>
    <p:extLst>
      <p:ext uri="{BB962C8B-B14F-4D97-AF65-F5344CB8AC3E}">
        <p14:creationId xmlns:p14="http://schemas.microsoft.com/office/powerpoint/2010/main" val="2594866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11</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CD929C30-5385-4BAD-BF15-0ABEE1FEAEE2}"/>
              </a:ext>
            </a:extLst>
          </p:cNvPr>
          <p:cNvPicPr>
            <a:picLocks noChangeAspect="1"/>
          </p:cNvPicPr>
          <p:nvPr/>
        </p:nvPicPr>
        <p:blipFill>
          <a:blip r:embed="rId2"/>
          <a:stretch>
            <a:fillRect/>
          </a:stretch>
        </p:blipFill>
        <p:spPr>
          <a:xfrm>
            <a:off x="552449" y="1196974"/>
            <a:ext cx="8048803" cy="5256361"/>
          </a:xfrm>
          <a:prstGeom prst="rect">
            <a:avLst/>
          </a:prstGeom>
        </p:spPr>
      </p:pic>
    </p:spTree>
    <p:extLst>
      <p:ext uri="{BB962C8B-B14F-4D97-AF65-F5344CB8AC3E}">
        <p14:creationId xmlns:p14="http://schemas.microsoft.com/office/powerpoint/2010/main" val="2471187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12</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4" name="Imagen 3">
            <a:extLst>
              <a:ext uri="{FF2B5EF4-FFF2-40B4-BE49-F238E27FC236}">
                <a16:creationId xmlns:a16="http://schemas.microsoft.com/office/drawing/2014/main" id="{5236D056-C65F-494A-953C-9B79FE2E824F}"/>
              </a:ext>
            </a:extLst>
          </p:cNvPr>
          <p:cNvPicPr>
            <a:picLocks noChangeAspect="1"/>
          </p:cNvPicPr>
          <p:nvPr/>
        </p:nvPicPr>
        <p:blipFill>
          <a:blip r:embed="rId2"/>
          <a:stretch>
            <a:fillRect/>
          </a:stretch>
        </p:blipFill>
        <p:spPr>
          <a:xfrm>
            <a:off x="580306" y="1196975"/>
            <a:ext cx="8061595" cy="4464050"/>
          </a:xfrm>
          <a:prstGeom prst="rect">
            <a:avLst/>
          </a:prstGeom>
        </p:spPr>
      </p:pic>
    </p:spTree>
    <p:extLst>
      <p:ext uri="{BB962C8B-B14F-4D97-AF65-F5344CB8AC3E}">
        <p14:creationId xmlns:p14="http://schemas.microsoft.com/office/powerpoint/2010/main" val="3158206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13</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CC6380FE-1706-4AB3-8135-11764A173EF1}"/>
              </a:ext>
            </a:extLst>
          </p:cNvPr>
          <p:cNvPicPr>
            <a:picLocks noChangeAspect="1"/>
          </p:cNvPicPr>
          <p:nvPr/>
        </p:nvPicPr>
        <p:blipFill>
          <a:blip r:embed="rId2"/>
          <a:stretch>
            <a:fillRect/>
          </a:stretch>
        </p:blipFill>
        <p:spPr>
          <a:xfrm>
            <a:off x="550202" y="1191924"/>
            <a:ext cx="8044410" cy="3245188"/>
          </a:xfrm>
          <a:prstGeom prst="rect">
            <a:avLst/>
          </a:prstGeom>
        </p:spPr>
      </p:pic>
    </p:spTree>
    <p:extLst>
      <p:ext uri="{BB962C8B-B14F-4D97-AF65-F5344CB8AC3E}">
        <p14:creationId xmlns:p14="http://schemas.microsoft.com/office/powerpoint/2010/main" val="1694783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14</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7" name="Imagen 6">
            <a:extLst>
              <a:ext uri="{FF2B5EF4-FFF2-40B4-BE49-F238E27FC236}">
                <a16:creationId xmlns:a16="http://schemas.microsoft.com/office/drawing/2014/main" id="{B4406936-895B-4C2F-8B26-5106590F52D3}"/>
              </a:ext>
            </a:extLst>
          </p:cNvPr>
          <p:cNvPicPr>
            <a:picLocks noChangeAspect="1"/>
          </p:cNvPicPr>
          <p:nvPr/>
        </p:nvPicPr>
        <p:blipFill>
          <a:blip r:embed="rId2"/>
          <a:stretch>
            <a:fillRect/>
          </a:stretch>
        </p:blipFill>
        <p:spPr>
          <a:xfrm>
            <a:off x="552450" y="1152671"/>
            <a:ext cx="7958138" cy="2677366"/>
          </a:xfrm>
          <a:prstGeom prst="rect">
            <a:avLst/>
          </a:prstGeom>
        </p:spPr>
      </p:pic>
      <p:pic>
        <p:nvPicPr>
          <p:cNvPr id="4" name="Imagen 3">
            <a:extLst>
              <a:ext uri="{FF2B5EF4-FFF2-40B4-BE49-F238E27FC236}">
                <a16:creationId xmlns:a16="http://schemas.microsoft.com/office/drawing/2014/main" id="{2CF0EF2C-951B-437D-8837-CF2F2E0256E0}"/>
              </a:ext>
            </a:extLst>
          </p:cNvPr>
          <p:cNvPicPr>
            <a:picLocks noChangeAspect="1"/>
          </p:cNvPicPr>
          <p:nvPr/>
        </p:nvPicPr>
        <p:blipFill>
          <a:blip r:embed="rId3"/>
          <a:stretch>
            <a:fillRect/>
          </a:stretch>
        </p:blipFill>
        <p:spPr>
          <a:xfrm>
            <a:off x="561975" y="3789480"/>
            <a:ext cx="7034361" cy="2756796"/>
          </a:xfrm>
          <a:prstGeom prst="rect">
            <a:avLst/>
          </a:prstGeom>
        </p:spPr>
      </p:pic>
    </p:spTree>
    <p:extLst>
      <p:ext uri="{BB962C8B-B14F-4D97-AF65-F5344CB8AC3E}">
        <p14:creationId xmlns:p14="http://schemas.microsoft.com/office/powerpoint/2010/main" val="3742503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15</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36BA3774-9749-439F-8BE4-333E388E2745}"/>
              </a:ext>
            </a:extLst>
          </p:cNvPr>
          <p:cNvPicPr>
            <a:picLocks noChangeAspect="1"/>
          </p:cNvPicPr>
          <p:nvPr/>
        </p:nvPicPr>
        <p:blipFill>
          <a:blip r:embed="rId2"/>
          <a:stretch>
            <a:fillRect/>
          </a:stretch>
        </p:blipFill>
        <p:spPr>
          <a:xfrm>
            <a:off x="579531" y="1196975"/>
            <a:ext cx="7946610" cy="5180013"/>
          </a:xfrm>
          <a:prstGeom prst="rect">
            <a:avLst/>
          </a:prstGeom>
        </p:spPr>
      </p:pic>
    </p:spTree>
    <p:extLst>
      <p:ext uri="{BB962C8B-B14F-4D97-AF65-F5344CB8AC3E}">
        <p14:creationId xmlns:p14="http://schemas.microsoft.com/office/powerpoint/2010/main" val="3729686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16</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92931" y="1241126"/>
            <a:ext cx="7958138" cy="5400377"/>
          </a:xfrm>
        </p:spPr>
        <p:txBody>
          <a:bodyPr/>
          <a:lstStyle/>
          <a:p>
            <a:pPr eaLnBrk="1" hangingPunct="1"/>
            <a:endParaRPr lang="es-ES" altLang="es-ES_tradnl" sz="1400" dirty="0"/>
          </a:p>
        </p:txBody>
      </p:sp>
      <p:pic>
        <p:nvPicPr>
          <p:cNvPr id="4" name="Imagen 3">
            <a:extLst>
              <a:ext uri="{FF2B5EF4-FFF2-40B4-BE49-F238E27FC236}">
                <a16:creationId xmlns:a16="http://schemas.microsoft.com/office/drawing/2014/main" id="{A4A18AF0-39F6-48D5-9B85-BDE430357417}"/>
              </a:ext>
            </a:extLst>
          </p:cNvPr>
          <p:cNvPicPr>
            <a:picLocks noChangeAspect="1"/>
          </p:cNvPicPr>
          <p:nvPr/>
        </p:nvPicPr>
        <p:blipFill>
          <a:blip r:embed="rId2"/>
          <a:stretch>
            <a:fillRect/>
          </a:stretch>
        </p:blipFill>
        <p:spPr>
          <a:xfrm>
            <a:off x="552450" y="1196974"/>
            <a:ext cx="8092171" cy="2425406"/>
          </a:xfrm>
          <a:prstGeom prst="rect">
            <a:avLst/>
          </a:prstGeom>
        </p:spPr>
      </p:pic>
      <p:pic>
        <p:nvPicPr>
          <p:cNvPr id="7" name="Imagen 6">
            <a:extLst>
              <a:ext uri="{FF2B5EF4-FFF2-40B4-BE49-F238E27FC236}">
                <a16:creationId xmlns:a16="http://schemas.microsoft.com/office/drawing/2014/main" id="{F6B849BC-6D55-417C-825C-8F6B9F0C3380}"/>
              </a:ext>
            </a:extLst>
          </p:cNvPr>
          <p:cNvPicPr>
            <a:picLocks noChangeAspect="1"/>
          </p:cNvPicPr>
          <p:nvPr/>
        </p:nvPicPr>
        <p:blipFill>
          <a:blip r:embed="rId3"/>
          <a:stretch>
            <a:fillRect/>
          </a:stretch>
        </p:blipFill>
        <p:spPr>
          <a:xfrm>
            <a:off x="539551" y="3573016"/>
            <a:ext cx="8215147" cy="1606820"/>
          </a:xfrm>
          <a:prstGeom prst="rect">
            <a:avLst/>
          </a:prstGeom>
        </p:spPr>
      </p:pic>
    </p:spTree>
    <p:extLst>
      <p:ext uri="{BB962C8B-B14F-4D97-AF65-F5344CB8AC3E}">
        <p14:creationId xmlns:p14="http://schemas.microsoft.com/office/powerpoint/2010/main" val="13998432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17</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92931" y="1241126"/>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BD430E3B-9DEA-4573-B028-568BB6F58DFD}"/>
              </a:ext>
            </a:extLst>
          </p:cNvPr>
          <p:cNvPicPr>
            <a:picLocks noChangeAspect="1"/>
          </p:cNvPicPr>
          <p:nvPr/>
        </p:nvPicPr>
        <p:blipFill>
          <a:blip r:embed="rId2"/>
          <a:stretch>
            <a:fillRect/>
          </a:stretch>
        </p:blipFill>
        <p:spPr>
          <a:xfrm>
            <a:off x="611560" y="1196752"/>
            <a:ext cx="7185210" cy="5485240"/>
          </a:xfrm>
          <a:prstGeom prst="rect">
            <a:avLst/>
          </a:prstGeom>
        </p:spPr>
      </p:pic>
    </p:spTree>
    <p:extLst>
      <p:ext uri="{BB962C8B-B14F-4D97-AF65-F5344CB8AC3E}">
        <p14:creationId xmlns:p14="http://schemas.microsoft.com/office/powerpoint/2010/main" val="1094861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18</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92931" y="1241126"/>
            <a:ext cx="7958138" cy="5400377"/>
          </a:xfrm>
        </p:spPr>
        <p:txBody>
          <a:bodyPr/>
          <a:lstStyle/>
          <a:p>
            <a:pPr eaLnBrk="1" hangingPunct="1"/>
            <a:endParaRPr lang="es-ES" altLang="es-ES_tradnl" sz="1400" dirty="0"/>
          </a:p>
        </p:txBody>
      </p:sp>
      <p:pic>
        <p:nvPicPr>
          <p:cNvPr id="4" name="Imagen 3">
            <a:extLst>
              <a:ext uri="{FF2B5EF4-FFF2-40B4-BE49-F238E27FC236}">
                <a16:creationId xmlns:a16="http://schemas.microsoft.com/office/drawing/2014/main" id="{0FDF16C5-27E1-4355-B38E-7F69982437B1}"/>
              </a:ext>
            </a:extLst>
          </p:cNvPr>
          <p:cNvPicPr>
            <a:picLocks noChangeAspect="1"/>
          </p:cNvPicPr>
          <p:nvPr/>
        </p:nvPicPr>
        <p:blipFill>
          <a:blip r:embed="rId2"/>
          <a:stretch>
            <a:fillRect/>
          </a:stretch>
        </p:blipFill>
        <p:spPr>
          <a:xfrm>
            <a:off x="596060" y="1241126"/>
            <a:ext cx="8064606" cy="2187874"/>
          </a:xfrm>
          <a:prstGeom prst="rect">
            <a:avLst/>
          </a:prstGeom>
        </p:spPr>
      </p:pic>
    </p:spTree>
    <p:extLst>
      <p:ext uri="{BB962C8B-B14F-4D97-AF65-F5344CB8AC3E}">
        <p14:creationId xmlns:p14="http://schemas.microsoft.com/office/powerpoint/2010/main" val="1645637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AF2A01-8283-4E9F-AE40-55C3A990FF17}"/>
              </a:ext>
            </a:extLst>
          </p:cNvPr>
          <p:cNvSpPr>
            <a:spLocks noGrp="1" noChangeArrowheads="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58FD1447-E5C7-4B1B-8922-1B77A94E9CBF}" type="slidenum">
              <a:rPr lang="es-ES" altLang="es-ES" sz="1400">
                <a:solidFill>
                  <a:schemeClr val="folHlink"/>
                </a:solidFill>
                <a:latin typeface="Times New Roman" panose="02020603050405020304" pitchFamily="18" charset="0"/>
              </a:rPr>
              <a:pPr/>
              <a:t>2</a:t>
            </a:fld>
            <a:endParaRPr lang="es-ES" altLang="es-ES" sz="1400">
              <a:solidFill>
                <a:schemeClr val="folHlink"/>
              </a:solidFill>
              <a:latin typeface="Times New Roman" panose="02020603050405020304" pitchFamily="18" charset="0"/>
            </a:endParaRPr>
          </a:p>
        </p:txBody>
      </p:sp>
      <p:sp>
        <p:nvSpPr>
          <p:cNvPr id="54280" name="Rectangle 8">
            <a:extLst>
              <a:ext uri="{FF2B5EF4-FFF2-40B4-BE49-F238E27FC236}">
                <a16:creationId xmlns:a16="http://schemas.microsoft.com/office/drawing/2014/main" id="{E0951F05-34CC-49AE-9E6A-EC02BE111012}"/>
              </a:ext>
            </a:extLst>
          </p:cNvPr>
          <p:cNvSpPr>
            <a:spLocks noChangeArrowheads="1"/>
          </p:cNvSpPr>
          <p:nvPr/>
        </p:nvSpPr>
        <p:spPr bwMode="auto">
          <a:xfrm>
            <a:off x="1258888" y="1988840"/>
            <a:ext cx="6400800" cy="362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accent2"/>
              </a:buClr>
              <a:buSzPct val="70000"/>
              <a:buFont typeface="Wingdings" panose="05000000000000000000" pitchFamily="2" charset="2"/>
              <a:buChar char="u"/>
              <a:defRPr sz="2400">
                <a:solidFill>
                  <a:schemeClr val="tx1"/>
                </a:solidFill>
                <a:latin typeface="Times New Roman" panose="02020603050405020304" pitchFamily="18" charset="0"/>
              </a:defRPr>
            </a:lvl1pPr>
            <a:lvl2pPr marL="446088" algn="l">
              <a:spcBef>
                <a:spcPct val="20000"/>
              </a:spcBef>
              <a:buClr>
                <a:schemeClr val="accent2"/>
              </a:buClr>
              <a:buSzPct val="70000"/>
              <a:buFont typeface="Wingdings" panose="05000000000000000000" pitchFamily="2" charset="2"/>
              <a:buChar char="n"/>
              <a:defRPr sz="2000">
                <a:solidFill>
                  <a:schemeClr val="tx1"/>
                </a:solidFill>
                <a:latin typeface="Times New Roman" panose="02020603050405020304" pitchFamily="18" charset="0"/>
              </a:defRPr>
            </a:lvl2pPr>
            <a:lvl3pPr marL="922338" algn="l">
              <a:spcBef>
                <a:spcPct val="20000"/>
              </a:spcBef>
              <a:buClr>
                <a:schemeClr val="accent2"/>
              </a:buClr>
              <a:buSzPct val="70000"/>
              <a:buFont typeface="Wingdings" panose="05000000000000000000" pitchFamily="2" charset="2"/>
              <a:buChar char="l"/>
              <a:defRPr sz="2400">
                <a:solidFill>
                  <a:schemeClr val="tx1"/>
                </a:solidFill>
                <a:latin typeface="Times New Roman" panose="02020603050405020304" pitchFamily="18" charset="0"/>
              </a:defRPr>
            </a:lvl3pPr>
            <a:lvl4pPr marL="1330325" algn="l">
              <a:spcBef>
                <a:spcPct val="20000"/>
              </a:spcBef>
              <a:buClr>
                <a:schemeClr val="accent2"/>
              </a:buClr>
              <a:buSzPct val="70000"/>
              <a:buFont typeface="Wingdings" panose="05000000000000000000" pitchFamily="2" charset="2"/>
              <a:buChar char="w"/>
              <a:defRPr sz="1600">
                <a:solidFill>
                  <a:schemeClr val="tx1"/>
                </a:solidFill>
                <a:latin typeface="Times New Roman" panose="02020603050405020304" pitchFamily="18" charset="0"/>
              </a:defRPr>
            </a:lvl4pPr>
            <a:lvl5pPr marL="1738313" algn="l">
              <a:spcBef>
                <a:spcPct val="20000"/>
              </a:spcBef>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5pPr>
            <a:lvl6pPr marL="21955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6pPr>
            <a:lvl7pPr marL="26527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7pPr>
            <a:lvl8pPr marL="31099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8pPr>
            <a:lvl9pPr marL="3567113" eaLnBrk="0" fontAlgn="base" hangingPunct="0">
              <a:spcBef>
                <a:spcPct val="20000"/>
              </a:spcBef>
              <a:spcAft>
                <a:spcPct val="0"/>
              </a:spcAft>
              <a:buClr>
                <a:schemeClr val="accent2"/>
              </a:buClr>
              <a:buSzPct val="70000"/>
              <a:buFont typeface="Wingdings" panose="05000000000000000000" pitchFamily="2" charset="2"/>
              <a:buChar char="§"/>
              <a:defRPr sz="1400">
                <a:solidFill>
                  <a:schemeClr val="tx1"/>
                </a:solidFill>
                <a:latin typeface="Times New Roman" panose="02020603050405020304" pitchFamily="18" charset="0"/>
              </a:defRPr>
            </a:lvl9pPr>
          </a:lstStyle>
          <a:p>
            <a:pPr algn="ctr">
              <a:buFont typeface="Wingdings" panose="05000000000000000000" pitchFamily="2" charset="2"/>
              <a:buNone/>
            </a:pPr>
            <a:br>
              <a:rPr lang="es-ES_tradnl" altLang="es-ES" sz="1600" dirty="0">
                <a:latin typeface="Verdana" panose="020B0604030504040204" pitchFamily="34" charset="0"/>
              </a:rPr>
            </a:br>
            <a:br>
              <a:rPr lang="es-ES_tradnl" altLang="es-ES_tradnl" sz="1600" dirty="0">
                <a:latin typeface="Verdana" panose="020B0604030504040204" pitchFamily="34" charset="0"/>
              </a:rPr>
            </a:br>
            <a:br>
              <a:rPr lang="es-ES_tradnl" altLang="es-ES_tradnl" sz="1600" dirty="0">
                <a:latin typeface="Verdana" panose="020B0604030504040204" pitchFamily="34" charset="0"/>
              </a:rPr>
            </a:br>
            <a:endParaRPr lang="es-ES_tradnl" altLang="es-ES" sz="1600" dirty="0">
              <a:latin typeface="Verdana" panose="020B0604030504040204" pitchFamily="34" charset="0"/>
            </a:endParaRPr>
          </a:p>
          <a:p>
            <a:pPr algn="ctr">
              <a:buFont typeface="Wingdings" panose="05000000000000000000" pitchFamily="2" charset="2"/>
              <a:buNone/>
            </a:pPr>
            <a:endParaRPr lang="es-ES_tradnl" altLang="es-ES" sz="1600" dirty="0">
              <a:latin typeface="Verdana" panose="020B0604030504040204" pitchFamily="34" charset="0"/>
            </a:endParaRPr>
          </a:p>
        </p:txBody>
      </p:sp>
      <p:pic>
        <p:nvPicPr>
          <p:cNvPr id="6" name="Imagen 1">
            <a:extLst>
              <a:ext uri="{FF2B5EF4-FFF2-40B4-BE49-F238E27FC236}">
                <a16:creationId xmlns:a16="http://schemas.microsoft.com/office/drawing/2014/main" id="{B5F9E6E3-58CE-40C0-ABE7-C9544BB8FA2B}"/>
              </a:ext>
            </a:extLst>
          </p:cNvPr>
          <p:cNvPicPr>
            <a:picLocks noChangeAspect="1"/>
          </p:cNvPicPr>
          <p:nvPr/>
        </p:nvPicPr>
        <p:blipFill rotWithShape="1">
          <a:blip r:embed="rId2">
            <a:extLst>
              <a:ext uri="{28A0092B-C50C-407E-A947-70E740481C1C}">
                <a14:useLocalDpi xmlns:a14="http://schemas.microsoft.com/office/drawing/2010/main" val="0"/>
              </a:ext>
            </a:extLst>
          </a:blip>
          <a:srcRect b="5423"/>
          <a:stretch/>
        </p:blipFill>
        <p:spPr bwMode="auto">
          <a:xfrm>
            <a:off x="630632" y="1420943"/>
            <a:ext cx="7933755" cy="5032393"/>
          </a:xfrm>
          <a:prstGeom prst="rect">
            <a:avLst/>
          </a:prstGeom>
          <a:noFill/>
          <a:ln>
            <a:noFill/>
          </a:ln>
          <a:extLst>
            <a:ext uri="{53640926-AAD7-44D8-BBD7-CCE9431645EC}">
              <a14:shadowObscured xmlns:a14="http://schemas.microsoft.com/office/drawing/2010/main"/>
            </a:ext>
          </a:extLst>
        </p:spPr>
      </p:pic>
      <p:sp>
        <p:nvSpPr>
          <p:cNvPr id="7" name="Rectangle 8">
            <a:extLst>
              <a:ext uri="{FF2B5EF4-FFF2-40B4-BE49-F238E27FC236}">
                <a16:creationId xmlns:a16="http://schemas.microsoft.com/office/drawing/2014/main" id="{9D2C940D-E99F-40B3-9A56-2E0E508968F6}"/>
              </a:ext>
            </a:extLst>
          </p:cNvPr>
          <p:cNvSpPr txBox="1">
            <a:spLocks noChangeArrowheads="1"/>
          </p:cNvSpPr>
          <p:nvPr/>
        </p:nvSpPr>
        <p:spPr bwMode="auto">
          <a:xfrm>
            <a:off x="552450" y="358757"/>
            <a:ext cx="8051998" cy="622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lnSpc>
                <a:spcPct val="85000"/>
              </a:lnSpc>
              <a:spcBef>
                <a:spcPct val="0"/>
              </a:spcBef>
              <a:spcAft>
                <a:spcPct val="0"/>
              </a:spcAft>
              <a:defRPr sz="3200">
                <a:solidFill>
                  <a:schemeClr val="tx2"/>
                </a:solidFill>
                <a:latin typeface="+mj-lt"/>
                <a:ea typeface="+mj-ea"/>
                <a:cs typeface="+mj-cs"/>
              </a:defRPr>
            </a:lvl1pPr>
            <a:lvl2pPr algn="ctr" rtl="0" eaLnBrk="0" fontAlgn="base" hangingPunct="0">
              <a:lnSpc>
                <a:spcPct val="85000"/>
              </a:lnSpc>
              <a:spcBef>
                <a:spcPct val="0"/>
              </a:spcBef>
              <a:spcAft>
                <a:spcPct val="0"/>
              </a:spcAft>
              <a:defRPr sz="3200">
                <a:solidFill>
                  <a:schemeClr val="tx2"/>
                </a:solidFill>
                <a:latin typeface="Times New Roman" pitchFamily="18" charset="0"/>
              </a:defRPr>
            </a:lvl2pPr>
            <a:lvl3pPr algn="ctr" rtl="0" eaLnBrk="0" fontAlgn="base" hangingPunct="0">
              <a:lnSpc>
                <a:spcPct val="85000"/>
              </a:lnSpc>
              <a:spcBef>
                <a:spcPct val="0"/>
              </a:spcBef>
              <a:spcAft>
                <a:spcPct val="0"/>
              </a:spcAft>
              <a:defRPr sz="3200">
                <a:solidFill>
                  <a:schemeClr val="tx2"/>
                </a:solidFill>
                <a:latin typeface="Times New Roman" pitchFamily="18" charset="0"/>
              </a:defRPr>
            </a:lvl3pPr>
            <a:lvl4pPr algn="ctr" rtl="0" eaLnBrk="0" fontAlgn="base" hangingPunct="0">
              <a:lnSpc>
                <a:spcPct val="85000"/>
              </a:lnSpc>
              <a:spcBef>
                <a:spcPct val="0"/>
              </a:spcBef>
              <a:spcAft>
                <a:spcPct val="0"/>
              </a:spcAft>
              <a:defRPr sz="3200">
                <a:solidFill>
                  <a:schemeClr val="tx2"/>
                </a:solidFill>
                <a:latin typeface="Times New Roman" pitchFamily="18" charset="0"/>
              </a:defRPr>
            </a:lvl4pPr>
            <a:lvl5pPr algn="ctr" rtl="0" eaLnBrk="0" fontAlgn="base" hangingPunct="0">
              <a:lnSpc>
                <a:spcPct val="85000"/>
              </a:lnSpc>
              <a:spcBef>
                <a:spcPct val="0"/>
              </a:spcBef>
              <a:spcAft>
                <a:spcPct val="0"/>
              </a:spcAft>
              <a:defRPr sz="3200">
                <a:solidFill>
                  <a:schemeClr val="tx2"/>
                </a:solidFill>
                <a:latin typeface="Times New Roman" pitchFamily="18" charset="0"/>
              </a:defRPr>
            </a:lvl5pPr>
            <a:lvl6pPr marL="457200" algn="ctr" rtl="0" fontAlgn="base">
              <a:lnSpc>
                <a:spcPct val="85000"/>
              </a:lnSpc>
              <a:spcBef>
                <a:spcPct val="0"/>
              </a:spcBef>
              <a:spcAft>
                <a:spcPct val="0"/>
              </a:spcAft>
              <a:defRPr sz="3200">
                <a:solidFill>
                  <a:schemeClr val="tx2"/>
                </a:solidFill>
                <a:latin typeface="Times New Roman" pitchFamily="18" charset="0"/>
              </a:defRPr>
            </a:lvl6pPr>
            <a:lvl7pPr marL="914400" algn="ctr" rtl="0" fontAlgn="base">
              <a:lnSpc>
                <a:spcPct val="85000"/>
              </a:lnSpc>
              <a:spcBef>
                <a:spcPct val="0"/>
              </a:spcBef>
              <a:spcAft>
                <a:spcPct val="0"/>
              </a:spcAft>
              <a:defRPr sz="3200">
                <a:solidFill>
                  <a:schemeClr val="tx2"/>
                </a:solidFill>
                <a:latin typeface="Times New Roman" pitchFamily="18" charset="0"/>
              </a:defRPr>
            </a:lvl7pPr>
            <a:lvl8pPr marL="1371600" algn="ctr" rtl="0" fontAlgn="base">
              <a:lnSpc>
                <a:spcPct val="85000"/>
              </a:lnSpc>
              <a:spcBef>
                <a:spcPct val="0"/>
              </a:spcBef>
              <a:spcAft>
                <a:spcPct val="0"/>
              </a:spcAft>
              <a:defRPr sz="3200">
                <a:solidFill>
                  <a:schemeClr val="tx2"/>
                </a:solidFill>
                <a:latin typeface="Times New Roman" pitchFamily="18" charset="0"/>
              </a:defRPr>
            </a:lvl8pPr>
            <a:lvl9pPr marL="1828800" algn="ctr" rtl="0" fontAlgn="base">
              <a:lnSpc>
                <a:spcPct val="85000"/>
              </a:lnSpc>
              <a:spcBef>
                <a:spcPct val="0"/>
              </a:spcBef>
              <a:spcAft>
                <a:spcPct val="0"/>
              </a:spcAft>
              <a:defRPr sz="3200">
                <a:solidFill>
                  <a:schemeClr val="tx2"/>
                </a:solidFill>
                <a:latin typeface="Times New Roman" pitchFamily="18" charset="0"/>
              </a:defRPr>
            </a:lvl9pPr>
          </a:lstStyle>
          <a:p>
            <a:pPr eaLnBrk="1" hangingPunct="1"/>
            <a:r>
              <a:rPr lang="es-ES_tradnl" altLang="es-ES_tradnl" sz="2800" kern="0" dirty="0"/>
              <a:t>Fases del Diseño de BD </a:t>
            </a:r>
          </a:p>
        </p:txBody>
      </p:sp>
    </p:spTree>
    <p:extLst>
      <p:ext uri="{BB962C8B-B14F-4D97-AF65-F5344CB8AC3E}">
        <p14:creationId xmlns:p14="http://schemas.microsoft.com/office/powerpoint/2010/main" val="1474852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3</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4.1  Introducción al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r>
              <a:rPr lang="es-ES" altLang="es-ES_tradnl" sz="2000" dirty="0"/>
              <a:t>Conceptualmente, podemos definir el diseño físico de una base de datos como un proceso que, a partir de su diseño lógico y de información sobre su uso esperado, creará una configuración física de la base de datos adaptada al entorno donde se alojará y que permita el almacenamiento y la explotación de los datos de la base de datos con un rendimiento adecuado.</a:t>
            </a:r>
          </a:p>
          <a:p>
            <a:pPr eaLnBrk="1" hangingPunct="1"/>
            <a:r>
              <a:rPr lang="es-ES" altLang="es-ES_tradnl" sz="2000" dirty="0"/>
              <a:t>Este proceso tendrá como elementos de diseño:</a:t>
            </a:r>
          </a:p>
          <a:p>
            <a:pPr lvl="1" eaLnBrk="1" hangingPunct="1"/>
            <a:r>
              <a:rPr lang="es-ES" altLang="es-ES_tradnl" sz="1600" dirty="0"/>
              <a:t>Entradas:</a:t>
            </a:r>
          </a:p>
          <a:p>
            <a:pPr lvl="2" eaLnBrk="1" hangingPunct="1"/>
            <a:r>
              <a:rPr lang="es-ES" altLang="es-ES_tradnl" sz="1600" dirty="0"/>
              <a:t>El esquema lógico de nuestra BD (elaborado previamente).</a:t>
            </a:r>
          </a:p>
          <a:p>
            <a:pPr lvl="2" eaLnBrk="1" hangingPunct="1"/>
            <a:r>
              <a:rPr lang="es-ES" altLang="es-ES_tradnl" sz="1600" dirty="0"/>
              <a:t>Información sobre el uso esperado de la BD.</a:t>
            </a:r>
          </a:p>
          <a:p>
            <a:pPr lvl="1" eaLnBrk="1" hangingPunct="1"/>
            <a:r>
              <a:rPr lang="es-ES" altLang="es-ES_tradnl" sz="1600" dirty="0"/>
              <a:t>Salidas</a:t>
            </a:r>
          </a:p>
          <a:p>
            <a:pPr lvl="2" eaLnBrk="1" hangingPunct="1"/>
            <a:r>
              <a:rPr lang="es-ES" altLang="es-ES_tradnl" sz="1600" dirty="0"/>
              <a:t>Decisiones sobre las estructuras físicas más adecuadas a usar.</a:t>
            </a:r>
          </a:p>
          <a:p>
            <a:pPr lvl="2" eaLnBrk="1" hangingPunct="1"/>
            <a:r>
              <a:rPr lang="es-ES" altLang="es-ES_tradnl" sz="1600" dirty="0"/>
              <a:t>Elementos como: tablas, índices, vistas, particiones, otros métodos.</a:t>
            </a:r>
          </a:p>
          <a:p>
            <a:pPr lvl="1" eaLnBrk="1" hangingPunct="1"/>
            <a:r>
              <a:rPr lang="es-ES" altLang="es-ES_tradnl" sz="1600" dirty="0"/>
              <a:t>Adaptación al entorno: SGBD de ejecución y HW donde se alojará el SGBD</a:t>
            </a:r>
          </a:p>
          <a:p>
            <a:pPr lvl="1" eaLnBrk="1" hangingPunct="1"/>
            <a:r>
              <a:rPr lang="es-ES" altLang="es-ES_tradnl" sz="1600" dirty="0"/>
              <a:t>Que permita el almacenamiento y explotación de los datos con un rendimiento adecuado. </a:t>
            </a:r>
          </a:p>
          <a:p>
            <a:pPr eaLnBrk="1" hangingPunct="1"/>
            <a:r>
              <a:rPr lang="es-ES" altLang="es-ES_tradnl" sz="1800" b="1" u="sng" dirty="0"/>
              <a:t>OBJETIVO : definir como será y se implementará nuestra base de datos en el soporte/entorno donde se va a ejecutar.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4</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4.1  Introducción al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r>
              <a:rPr lang="es-ES" altLang="es-ES_tradnl" sz="1800" dirty="0"/>
              <a:t>Desde un punto de vista teórico, en el modelo relacional, los datos se almacenan en relaciones. Cada relación contiene tuplas, que se corresponden con las instancias (u ocurrencias) de un concepto. Las tuplas están compuestas por atributos, que son los que permiten representar las características (o propiedades) de los conceptos. Al implementar el modelo anterior en un SGBD relacional, las relaciones se representan mediante tablas, que contienen filas, que corresponden a las tuplas de la relación. Cada tabla tiene un conjunto de columnas, que representan a los atributos del concepto a representar. Al implementar las tablas en ficheros, las filas se representan mediante registros y las columnas mediante campos. La siguiente tabla muestra un resumen de esta nomenclatura y la relación entre términos. A lo largo del módulo usaremos principalmente los términos correspondientes a las dos últimas filas. </a:t>
            </a:r>
          </a:p>
          <a:p>
            <a:pPr eaLnBrk="1" hangingPunct="1"/>
            <a:endParaRPr lang="es-ES" altLang="es-ES_tradnl" sz="1400" dirty="0"/>
          </a:p>
        </p:txBody>
      </p:sp>
      <p:pic>
        <p:nvPicPr>
          <p:cNvPr id="3" name="Imagen 2">
            <a:extLst>
              <a:ext uri="{FF2B5EF4-FFF2-40B4-BE49-F238E27FC236}">
                <a16:creationId xmlns:a16="http://schemas.microsoft.com/office/drawing/2014/main" id="{0445A5C5-C8D0-4D8E-8F8A-FED909B58385}"/>
              </a:ext>
            </a:extLst>
          </p:cNvPr>
          <p:cNvPicPr>
            <a:picLocks noChangeAspect="1"/>
          </p:cNvPicPr>
          <p:nvPr/>
        </p:nvPicPr>
        <p:blipFill>
          <a:blip r:embed="rId2"/>
          <a:stretch>
            <a:fillRect/>
          </a:stretch>
        </p:blipFill>
        <p:spPr>
          <a:xfrm>
            <a:off x="1972788" y="4759092"/>
            <a:ext cx="4625722" cy="1482842"/>
          </a:xfrm>
          <a:prstGeom prst="rect">
            <a:avLst/>
          </a:prstGeom>
        </p:spPr>
      </p:pic>
    </p:spTree>
    <p:extLst>
      <p:ext uri="{BB962C8B-B14F-4D97-AF65-F5344CB8AC3E}">
        <p14:creationId xmlns:p14="http://schemas.microsoft.com/office/powerpoint/2010/main" val="1677175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5</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algn="just" eaLnBrk="1" hangingPunct="1"/>
            <a:r>
              <a:rPr lang="es-ES" altLang="es-ES_tradnl" sz="1600" dirty="0"/>
              <a:t>Los datos se almacenan en soportes no volátiles gestionados por el sistema operativo (SO) de la máquina donde se alojan. Es el SO el encargado de efectuar las operaciones de lectura y escritura física de los datos. Los SGBD aprovechan las rutinas existentes de los SO para leer y escribir los datos de las bases de datos.</a:t>
            </a:r>
          </a:p>
          <a:p>
            <a:pPr algn="just" eaLnBrk="1" hangingPunct="1"/>
            <a:r>
              <a:rPr lang="es-ES" altLang="es-ES_tradnl" sz="1600" dirty="0"/>
              <a:t>Los SO gestionan los datos a partir de unas estructuras globales llamadas ficheros. Normalmente el SO no reserva una gran cantidad de espacio destinada a satisfacer todas las necesidades futuras de almacenamiento en el dispositivo de almacenamiento no volátil, sino que realiza una asignación inicial y va adquiriendo más espacio a medida que lo necesita. La unidad de adquisición se denomina extensión. Una extensión es una agrupación de páginas consecutivas en el dispositivo de almacenamiento no volátil. A su vez, las páginas son el componente físico más pequeño. Las páginas son los elementos que finalmente contienen y almacenan los datos del nivel lógico.</a:t>
            </a:r>
          </a:p>
          <a:p>
            <a:pPr algn="just" eaLnBrk="1" hangingPunct="1"/>
            <a:r>
              <a:rPr lang="es-ES" altLang="es-ES_tradnl" sz="1600" dirty="0"/>
              <a:t>La página es el componente más importante del nivel físico ya que es la unidad mínima de acceso y de transporte del sistema de entrada y salida (E/S) de un SGBD. Eso quiere decir que:</a:t>
            </a:r>
          </a:p>
          <a:p>
            <a:pPr lvl="1" algn="just" eaLnBrk="1" hangingPunct="1"/>
            <a:r>
              <a:rPr lang="es-ES" altLang="es-ES_tradnl" sz="1600" dirty="0"/>
              <a:t>La página es la unidad mínima de transferencia entre la memoria externa (no volátil) y la memoria interna (o memoria principal).</a:t>
            </a:r>
          </a:p>
          <a:p>
            <a:pPr lvl="1" algn="just" eaLnBrk="1" hangingPunct="1"/>
            <a:r>
              <a:rPr lang="es-ES" altLang="es-ES_tradnl" sz="1600" dirty="0"/>
              <a:t>En los SGBD el espacio en el dispositivo de almacenamiento no volátil siempre se asigna en un número múltiplo de páginas.</a:t>
            </a:r>
          </a:p>
          <a:p>
            <a:pPr lvl="1" algn="just" eaLnBrk="1" hangingPunct="1"/>
            <a:r>
              <a:rPr lang="es-ES" altLang="es-ES_tradnl" sz="1600" dirty="0"/>
              <a:t>Cada página puede ser direccionada individualmente.</a:t>
            </a:r>
          </a:p>
        </p:txBody>
      </p:sp>
    </p:spTree>
    <p:extLst>
      <p:ext uri="{BB962C8B-B14F-4D97-AF65-F5344CB8AC3E}">
        <p14:creationId xmlns:p14="http://schemas.microsoft.com/office/powerpoint/2010/main" val="343272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6</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C606ED9D-E410-4781-AC96-991F3E2D55D1}"/>
              </a:ext>
            </a:extLst>
          </p:cNvPr>
          <p:cNvPicPr>
            <a:picLocks noChangeAspect="1"/>
          </p:cNvPicPr>
          <p:nvPr/>
        </p:nvPicPr>
        <p:blipFill>
          <a:blip r:embed="rId2"/>
          <a:stretch>
            <a:fillRect/>
          </a:stretch>
        </p:blipFill>
        <p:spPr>
          <a:xfrm>
            <a:off x="574302" y="1124744"/>
            <a:ext cx="7958138" cy="5542273"/>
          </a:xfrm>
          <a:prstGeom prst="rect">
            <a:avLst/>
          </a:prstGeom>
        </p:spPr>
      </p:pic>
    </p:spTree>
    <p:extLst>
      <p:ext uri="{BB962C8B-B14F-4D97-AF65-F5344CB8AC3E}">
        <p14:creationId xmlns:p14="http://schemas.microsoft.com/office/powerpoint/2010/main" val="1581692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7</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4" name="Imagen 3">
            <a:extLst>
              <a:ext uri="{FF2B5EF4-FFF2-40B4-BE49-F238E27FC236}">
                <a16:creationId xmlns:a16="http://schemas.microsoft.com/office/drawing/2014/main" id="{3568A420-BCF4-4EB0-94BB-36CF222C7DBF}"/>
              </a:ext>
            </a:extLst>
          </p:cNvPr>
          <p:cNvPicPr>
            <a:picLocks noChangeAspect="1"/>
          </p:cNvPicPr>
          <p:nvPr/>
        </p:nvPicPr>
        <p:blipFill>
          <a:blip r:embed="rId2"/>
          <a:stretch>
            <a:fillRect/>
          </a:stretch>
        </p:blipFill>
        <p:spPr>
          <a:xfrm>
            <a:off x="561975" y="1196975"/>
            <a:ext cx="8056990" cy="3456161"/>
          </a:xfrm>
          <a:prstGeom prst="rect">
            <a:avLst/>
          </a:prstGeom>
        </p:spPr>
      </p:pic>
    </p:spTree>
    <p:extLst>
      <p:ext uri="{BB962C8B-B14F-4D97-AF65-F5344CB8AC3E}">
        <p14:creationId xmlns:p14="http://schemas.microsoft.com/office/powerpoint/2010/main" val="4103058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8</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3" name="Imagen 2">
            <a:extLst>
              <a:ext uri="{FF2B5EF4-FFF2-40B4-BE49-F238E27FC236}">
                <a16:creationId xmlns:a16="http://schemas.microsoft.com/office/drawing/2014/main" id="{022C4134-ADCC-4C60-9AAC-30CC66461808}"/>
              </a:ext>
            </a:extLst>
          </p:cNvPr>
          <p:cNvPicPr>
            <a:picLocks noChangeAspect="1"/>
          </p:cNvPicPr>
          <p:nvPr/>
        </p:nvPicPr>
        <p:blipFill>
          <a:blip r:embed="rId2"/>
          <a:stretch>
            <a:fillRect/>
          </a:stretch>
        </p:blipFill>
        <p:spPr>
          <a:xfrm>
            <a:off x="561974" y="1196974"/>
            <a:ext cx="7991385" cy="4964114"/>
          </a:xfrm>
          <a:prstGeom prst="rect">
            <a:avLst/>
          </a:prstGeom>
        </p:spPr>
      </p:pic>
    </p:spTree>
    <p:extLst>
      <p:ext uri="{BB962C8B-B14F-4D97-AF65-F5344CB8AC3E}">
        <p14:creationId xmlns:p14="http://schemas.microsoft.com/office/powerpoint/2010/main" val="557141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5 Marcador de número de diapositiva">
            <a:extLst>
              <a:ext uri="{FF2B5EF4-FFF2-40B4-BE49-F238E27FC236}">
                <a16:creationId xmlns:a16="http://schemas.microsoft.com/office/drawing/2014/main" id="{21C05BCC-9F18-4BE9-B63E-877C605B7418}"/>
              </a:ext>
            </a:extLst>
          </p:cNvPr>
          <p:cNvSpPr>
            <a:spLocks noGrp="1"/>
          </p:cNvSpPr>
          <p:nvPr>
            <p:ph type="sldNum" sz="quarter" idx="12"/>
          </p:nvPr>
        </p:nvSpPr>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defRPr>
            </a:lvl9pPr>
          </a:lstStyle>
          <a:p>
            <a:fld id="{A49655CB-8E30-4B22-9ADF-1FF9A0F4EF75}" type="slidenum">
              <a:rPr lang="es-ES" altLang="es-ES" sz="1400">
                <a:solidFill>
                  <a:schemeClr val="folHlink"/>
                </a:solidFill>
                <a:latin typeface="Times New Roman" panose="02020603050405020304" pitchFamily="18" charset="0"/>
              </a:rPr>
              <a:pPr/>
              <a:t>9</a:t>
            </a:fld>
            <a:endParaRPr lang="es-ES" altLang="es-ES" sz="1400">
              <a:solidFill>
                <a:schemeClr val="folHlink"/>
              </a:solidFill>
              <a:latin typeface="Times New Roman" panose="02020603050405020304" pitchFamily="18" charset="0"/>
            </a:endParaRPr>
          </a:p>
        </p:txBody>
      </p:sp>
      <p:sp>
        <p:nvSpPr>
          <p:cNvPr id="55300" name="Rectangle 8">
            <a:extLst>
              <a:ext uri="{FF2B5EF4-FFF2-40B4-BE49-F238E27FC236}">
                <a16:creationId xmlns:a16="http://schemas.microsoft.com/office/drawing/2014/main" id="{3D74F145-E770-493A-A963-ACA6F936942D}"/>
              </a:ext>
            </a:extLst>
          </p:cNvPr>
          <p:cNvSpPr>
            <a:spLocks noGrp="1" noChangeArrowheads="1"/>
          </p:cNvSpPr>
          <p:nvPr>
            <p:ph type="title"/>
          </p:nvPr>
        </p:nvSpPr>
        <p:spPr>
          <a:xfrm>
            <a:off x="552450" y="125413"/>
            <a:ext cx="8051998" cy="855662"/>
          </a:xfrm>
        </p:spPr>
        <p:txBody>
          <a:bodyPr/>
          <a:lstStyle/>
          <a:p>
            <a:pPr eaLnBrk="1" hangingPunct="1"/>
            <a:r>
              <a:rPr lang="es-ES_tradnl" altLang="es-ES_tradnl" sz="2800" dirty="0"/>
              <a:t>4.2 Metodología del Diseño Físico</a:t>
            </a:r>
          </a:p>
        </p:txBody>
      </p:sp>
      <p:sp>
        <p:nvSpPr>
          <p:cNvPr id="55301" name="Rectangle 9">
            <a:extLst>
              <a:ext uri="{FF2B5EF4-FFF2-40B4-BE49-F238E27FC236}">
                <a16:creationId xmlns:a16="http://schemas.microsoft.com/office/drawing/2014/main" id="{73C3EF95-0995-45A0-BBDB-8E8D8021D58C}"/>
              </a:ext>
            </a:extLst>
          </p:cNvPr>
          <p:cNvSpPr>
            <a:spLocks noGrp="1" noChangeArrowheads="1"/>
          </p:cNvSpPr>
          <p:nvPr>
            <p:ph type="body" idx="1"/>
          </p:nvPr>
        </p:nvSpPr>
        <p:spPr>
          <a:xfrm>
            <a:off x="561975" y="1196975"/>
            <a:ext cx="7958138" cy="5400377"/>
          </a:xfrm>
        </p:spPr>
        <p:txBody>
          <a:bodyPr/>
          <a:lstStyle/>
          <a:p>
            <a:pPr eaLnBrk="1" hangingPunct="1"/>
            <a:endParaRPr lang="es-ES" altLang="es-ES_tradnl" sz="1400" dirty="0"/>
          </a:p>
        </p:txBody>
      </p:sp>
      <p:pic>
        <p:nvPicPr>
          <p:cNvPr id="4" name="Imagen 3">
            <a:extLst>
              <a:ext uri="{FF2B5EF4-FFF2-40B4-BE49-F238E27FC236}">
                <a16:creationId xmlns:a16="http://schemas.microsoft.com/office/drawing/2014/main" id="{FECBAD41-42D9-4F74-A9F3-EC8A77FD4E2B}"/>
              </a:ext>
            </a:extLst>
          </p:cNvPr>
          <p:cNvPicPr>
            <a:picLocks noChangeAspect="1"/>
          </p:cNvPicPr>
          <p:nvPr/>
        </p:nvPicPr>
        <p:blipFill>
          <a:blip r:embed="rId2"/>
          <a:stretch>
            <a:fillRect/>
          </a:stretch>
        </p:blipFill>
        <p:spPr>
          <a:xfrm>
            <a:off x="552449" y="1196975"/>
            <a:ext cx="7969313" cy="1655961"/>
          </a:xfrm>
          <a:prstGeom prst="rect">
            <a:avLst/>
          </a:prstGeom>
        </p:spPr>
      </p:pic>
    </p:spTree>
    <p:extLst>
      <p:ext uri="{BB962C8B-B14F-4D97-AF65-F5344CB8AC3E}">
        <p14:creationId xmlns:p14="http://schemas.microsoft.com/office/powerpoint/2010/main" val="969458035"/>
      </p:ext>
    </p:extLst>
  </p:cSld>
  <p:clrMapOvr>
    <a:masterClrMapping/>
  </p:clrMapOvr>
</p:sld>
</file>

<file path=ppt/theme/theme1.xml><?xml version="1.0" encoding="utf-8"?>
<a:theme xmlns:a="http://schemas.openxmlformats.org/drawingml/2006/main" name="1_fbd1">
  <a:themeElements>
    <a:clrScheme name="1_fbd1 2">
      <a:dk1>
        <a:srgbClr val="003366"/>
      </a:dk1>
      <a:lt1>
        <a:srgbClr val="FFFFFF"/>
      </a:lt1>
      <a:dk2>
        <a:srgbClr val="003366"/>
      </a:dk2>
      <a:lt2>
        <a:srgbClr val="E3E2C7"/>
      </a:lt2>
      <a:accent1>
        <a:srgbClr val="CCCC99"/>
      </a:accent1>
      <a:accent2>
        <a:srgbClr val="003366"/>
      </a:accent2>
      <a:accent3>
        <a:srgbClr val="FFFFFF"/>
      </a:accent3>
      <a:accent4>
        <a:srgbClr val="002A56"/>
      </a:accent4>
      <a:accent5>
        <a:srgbClr val="E2E2CA"/>
      </a:accent5>
      <a:accent6>
        <a:srgbClr val="002D5C"/>
      </a:accent6>
      <a:hlink>
        <a:srgbClr val="003366"/>
      </a:hlink>
      <a:folHlink>
        <a:srgbClr val="800000"/>
      </a:folHlink>
    </a:clrScheme>
    <a:fontScheme name="1_fbd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8575" cap="flat" cmpd="sng" algn="ctr">
          <a:solidFill>
            <a:schemeClr val="tx1"/>
          </a:solidFill>
          <a:prstDash val="solid"/>
          <a:round/>
          <a:headEnd type="none" w="med" len="med"/>
          <a:tailEnd type="triangle" w="lg" len="med"/>
        </a:ln>
        <a:effectLst/>
      </a:spPr>
      <a:bodyPr vert="horz" wrap="non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8575" cap="flat" cmpd="sng" algn="ctr">
          <a:solidFill>
            <a:schemeClr val="tx1"/>
          </a:solidFill>
          <a:prstDash val="solid"/>
          <a:round/>
          <a:headEnd type="none" w="med" len="med"/>
          <a:tailEnd type="triangle" w="lg" len="med"/>
        </a:ln>
        <a:effectLst/>
      </a:spPr>
      <a:bodyPr vert="horz" wrap="non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1_fbd1 1">
        <a:dk1>
          <a:srgbClr val="008080"/>
        </a:dk1>
        <a:lt1>
          <a:srgbClr val="FFFFCC"/>
        </a:lt1>
        <a:dk2>
          <a:srgbClr val="009999"/>
        </a:dk2>
        <a:lt2>
          <a:srgbClr val="FFFF99"/>
        </a:lt2>
        <a:accent1>
          <a:srgbClr val="336699"/>
        </a:accent1>
        <a:accent2>
          <a:srgbClr val="FFFF99"/>
        </a:accent2>
        <a:accent3>
          <a:srgbClr val="AACACA"/>
        </a:accent3>
        <a:accent4>
          <a:srgbClr val="DADAAE"/>
        </a:accent4>
        <a:accent5>
          <a:srgbClr val="ADB8CA"/>
        </a:accent5>
        <a:accent6>
          <a:srgbClr val="E7E78A"/>
        </a:accent6>
        <a:hlink>
          <a:srgbClr val="FFFFCC"/>
        </a:hlink>
        <a:folHlink>
          <a:srgbClr val="DDDDDD"/>
        </a:folHlink>
      </a:clrScheme>
      <a:clrMap bg1="dk2" tx1="lt1" bg2="dk1" tx2="lt2" accent1="accent1" accent2="accent2" accent3="accent3" accent4="accent4" accent5="accent5" accent6="accent6" hlink="hlink" folHlink="folHlink"/>
    </a:extraClrScheme>
    <a:extraClrScheme>
      <a:clrScheme name="1_fbd1 2">
        <a:dk1>
          <a:srgbClr val="003366"/>
        </a:dk1>
        <a:lt1>
          <a:srgbClr val="FFFFFF"/>
        </a:lt1>
        <a:dk2>
          <a:srgbClr val="003366"/>
        </a:dk2>
        <a:lt2>
          <a:srgbClr val="E3E2C7"/>
        </a:lt2>
        <a:accent1>
          <a:srgbClr val="CCCC99"/>
        </a:accent1>
        <a:accent2>
          <a:srgbClr val="003366"/>
        </a:accent2>
        <a:accent3>
          <a:srgbClr val="FFFFFF"/>
        </a:accent3>
        <a:accent4>
          <a:srgbClr val="002A56"/>
        </a:accent4>
        <a:accent5>
          <a:srgbClr val="E2E2CA"/>
        </a:accent5>
        <a:accent6>
          <a:srgbClr val="002D5C"/>
        </a:accent6>
        <a:hlink>
          <a:srgbClr val="003366"/>
        </a:hlink>
        <a:folHlink>
          <a:srgbClr val="800000"/>
        </a:folHlink>
      </a:clrScheme>
      <a:clrMap bg1="lt1" tx1="dk1" bg2="lt2" tx2="dk2" accent1="accent1" accent2="accent2" accent3="accent3" accent4="accent4" accent5="accent5" accent6="accent6" hlink="hlink" folHlink="folHlink"/>
    </a:extraClrScheme>
    <a:extraClrScheme>
      <a:clrScheme name="1_fbd1 3">
        <a:dk1>
          <a:srgbClr val="000000"/>
        </a:dk1>
        <a:lt1>
          <a:srgbClr val="FFFFFF"/>
        </a:lt1>
        <a:dk2>
          <a:srgbClr val="000000"/>
        </a:dk2>
        <a:lt2>
          <a:srgbClr val="DDDDDD"/>
        </a:lt2>
        <a:accent1>
          <a:srgbClr val="DDDDDD"/>
        </a:accent1>
        <a:accent2>
          <a:srgbClr val="333333"/>
        </a:accent2>
        <a:accent3>
          <a:srgbClr val="FFFFFF"/>
        </a:accent3>
        <a:accent4>
          <a:srgbClr val="000000"/>
        </a:accent4>
        <a:accent5>
          <a:srgbClr val="EBEBEB"/>
        </a:accent5>
        <a:accent6>
          <a:srgbClr val="2D2D2D"/>
        </a:accent6>
        <a:hlink>
          <a:srgbClr val="808080"/>
        </a:hlink>
        <a:folHlink>
          <a:srgbClr val="808080"/>
        </a:folHlink>
      </a:clrScheme>
      <a:clrMap bg1="lt1" tx1="dk1" bg2="lt2" tx2="dk2" accent1="accent1" accent2="accent2" accent3="accent3" accent4="accent4" accent5="accent5" accent6="accent6" hlink="hlink" folHlink="folHlink"/>
    </a:extraClrScheme>
    <a:extraClrScheme>
      <a:clrScheme name="1_fbd1 4">
        <a:dk1>
          <a:srgbClr val="5F5F5F"/>
        </a:dk1>
        <a:lt1>
          <a:srgbClr val="FFFFFF"/>
        </a:lt1>
        <a:dk2>
          <a:srgbClr val="003366"/>
        </a:dk2>
        <a:lt2>
          <a:srgbClr val="FFFFFF"/>
        </a:lt2>
        <a:accent1>
          <a:srgbClr val="7E003F"/>
        </a:accent1>
        <a:accent2>
          <a:srgbClr val="DDDDDD"/>
        </a:accent2>
        <a:accent3>
          <a:srgbClr val="AAADB8"/>
        </a:accent3>
        <a:accent4>
          <a:srgbClr val="DADADA"/>
        </a:accent4>
        <a:accent5>
          <a:srgbClr val="C0AAAF"/>
        </a:accent5>
        <a:accent6>
          <a:srgbClr val="C8C8C8"/>
        </a:accent6>
        <a:hlink>
          <a:srgbClr val="969696"/>
        </a:hlink>
        <a:folHlink>
          <a:srgbClr val="DDDDDD"/>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Tema 2.3 Algebra relacional v4</Template>
  <TotalTime>16352</TotalTime>
  <Words>726</Words>
  <Application>Microsoft Office PowerPoint</Application>
  <PresentationFormat>Presentación en pantalla (4:3)</PresentationFormat>
  <Paragraphs>62</Paragraphs>
  <Slides>18</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18</vt:i4>
      </vt:variant>
    </vt:vector>
  </HeadingPairs>
  <TitlesOfParts>
    <vt:vector size="23" baseType="lpstr">
      <vt:lpstr>Arial</vt:lpstr>
      <vt:lpstr>Times New Roman</vt:lpstr>
      <vt:lpstr>Verdana</vt:lpstr>
      <vt:lpstr>Wingdings</vt:lpstr>
      <vt:lpstr>1_fbd1</vt:lpstr>
      <vt:lpstr>Presentación de PowerPoint</vt:lpstr>
      <vt:lpstr>Presentación de PowerPoint</vt:lpstr>
      <vt:lpstr>4.1  Introducción al Diseño Físico</vt:lpstr>
      <vt:lpstr>4.1  Introducción al Diseño Físico</vt:lpstr>
      <vt:lpstr>4.2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lpstr>4.2 Metodología del Diseño Físico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dc:title>
  <dc:creator>Alok Mehta</dc:creator>
  <cp:lastModifiedBy>Pepe</cp:lastModifiedBy>
  <cp:revision>572</cp:revision>
  <cp:lastPrinted>1999-10-18T10:43:25Z</cp:lastPrinted>
  <dcterms:created xsi:type="dcterms:W3CDTF">1995-06-02T22:16:36Z</dcterms:created>
  <dcterms:modified xsi:type="dcterms:W3CDTF">2024-01-18T10:55:35Z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2</vt:i4>
  </property>
  <property fmtid="{D5CDD505-2E9C-101B-9397-08002B2CF9AE}" pid="3" name="GraphicType">
    <vt:i4>2</vt:i4>
  </property>
  <property fmtid="{D5CDD505-2E9C-101B-9397-08002B2CF9AE}" pid="4" name="Compression">
    <vt:i4>100</vt:i4>
  </property>
  <property fmtid="{D5CDD505-2E9C-101B-9397-08002B2CF9AE}" pid="5" name="ScreenSize">
    <vt:i4>1</vt:i4>
  </property>
  <property fmtid="{D5CDD505-2E9C-101B-9397-08002B2CF9AE}" pid="6" name="ScreenUsage">
    <vt:i4>2</vt:i4>
  </property>
  <property fmtid="{D5CDD505-2E9C-101B-9397-08002B2CF9AE}" pid="7" name="MailAddress">
    <vt:lpwstr>mehtaa@cs.rpi.edu</vt:lpwstr>
  </property>
  <property fmtid="{D5CDD505-2E9C-101B-9397-08002B2CF9AE}" pid="8" name="HomePage">
    <vt:lpwstr>http://www.cs.rpi.edu/~mehtaa</vt:lpwstr>
  </property>
  <property fmtid="{D5CDD505-2E9C-101B-9397-08002B2CF9AE}" pid="9" name="Other">
    <vt:lpwstr/>
  </property>
  <property fmtid="{D5CDD505-2E9C-101B-9397-08002B2CF9AE}" pid="10" name="DownloadOriginal">
    <vt:bool>false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E:\Complang\Lisp\Lectures\Intro</vt:lpwstr>
  </property>
  <property fmtid="{D5CDD505-2E9C-101B-9397-08002B2CF9AE}" pid="22" name="MSIP_Label_cfcb3bd2-1496-4cc8-b013-3228ade2ff5f_Enabled">
    <vt:lpwstr>True</vt:lpwstr>
  </property>
  <property fmtid="{D5CDD505-2E9C-101B-9397-08002B2CF9AE}" pid="23" name="MSIP_Label_cfcb3bd2-1496-4cc8-b013-3228ade2ff5f_SiteId">
    <vt:lpwstr>423430e8-247c-44d1-9767-22723b7d4cb2</vt:lpwstr>
  </property>
  <property fmtid="{D5CDD505-2E9C-101B-9397-08002B2CF9AE}" pid="24" name="MSIP_Label_cfcb3bd2-1496-4cc8-b013-3228ade2ff5f_Owner">
    <vt:lpwstr>esjosmic@dssmith.com</vt:lpwstr>
  </property>
  <property fmtid="{D5CDD505-2E9C-101B-9397-08002B2CF9AE}" pid="25" name="MSIP_Label_cfcb3bd2-1496-4cc8-b013-3228ade2ff5f_SetDate">
    <vt:lpwstr>2021-02-08T08:12:30.4172489Z</vt:lpwstr>
  </property>
  <property fmtid="{D5CDD505-2E9C-101B-9397-08002B2CF9AE}" pid="26" name="MSIP_Label_cfcb3bd2-1496-4cc8-b013-3228ade2ff5f_Name">
    <vt:lpwstr>Non-Work</vt:lpwstr>
  </property>
  <property fmtid="{D5CDD505-2E9C-101B-9397-08002B2CF9AE}" pid="27" name="MSIP_Label_cfcb3bd2-1496-4cc8-b013-3228ade2ff5f_Application">
    <vt:lpwstr>Microsoft Azure Information Protection</vt:lpwstr>
  </property>
  <property fmtid="{D5CDD505-2E9C-101B-9397-08002B2CF9AE}" pid="28" name="MSIP_Label_cfcb3bd2-1496-4cc8-b013-3228ade2ff5f_ActionId">
    <vt:lpwstr>691bc539-69b0-4f4e-a2fc-f36c6dbcd027</vt:lpwstr>
  </property>
  <property fmtid="{D5CDD505-2E9C-101B-9397-08002B2CF9AE}" pid="29" name="MSIP_Label_cfcb3bd2-1496-4cc8-b013-3228ade2ff5f_Extended_MSFT_Method">
    <vt:lpwstr>Manual</vt:lpwstr>
  </property>
  <property fmtid="{D5CDD505-2E9C-101B-9397-08002B2CF9AE}" pid="30" name="Sensitivity">
    <vt:lpwstr>Non-Work</vt:lpwstr>
  </property>
</Properties>
</file>

<file path=docProps/thumbnail.jpeg>
</file>